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3059-9A82-4CB7-BF4F-173033D402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E2605-BF42-4F82-9233-0F0D8E4EA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129009-3C71-44DC-BD10-3826475862AF}"/>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5" name="Footer Placeholder 4">
            <a:extLst>
              <a:ext uri="{FF2B5EF4-FFF2-40B4-BE49-F238E27FC236}">
                <a16:creationId xmlns:a16="http://schemas.microsoft.com/office/drawing/2014/main" id="{C774D6AD-C28D-482B-BB2A-C634E27DF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6F329-B6F3-40A7-A84C-6D803C5F0D87}"/>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203912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45BB4-E987-479F-BF01-F8BA70305A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D795D0-B9DF-4419-B97F-44D7A0B7BC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941D8-6F9A-4C7C-8952-5D72BC3ED7E4}"/>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5" name="Footer Placeholder 4">
            <a:extLst>
              <a:ext uri="{FF2B5EF4-FFF2-40B4-BE49-F238E27FC236}">
                <a16:creationId xmlns:a16="http://schemas.microsoft.com/office/drawing/2014/main" id="{77D62DF6-F123-49E1-B79F-705FC77B2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179376-929E-454E-A33A-9DD86C33570A}"/>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3661975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032BB-8D33-43D4-B13F-0067A7A1D0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A94B28-4211-4695-B024-546F8B8AC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0BC21-356D-4218-A711-ACB694D73724}"/>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5" name="Footer Placeholder 4">
            <a:extLst>
              <a:ext uri="{FF2B5EF4-FFF2-40B4-BE49-F238E27FC236}">
                <a16:creationId xmlns:a16="http://schemas.microsoft.com/office/drawing/2014/main" id="{E5D71BFD-903E-4FC8-9824-B8C2748D0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B5FBE-1E6C-4DAF-9278-67FB60866316}"/>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2976944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70450-242F-4291-97D0-C8E79DA9AB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349D3D-8F71-48F1-97F8-FECC87ED3C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1F015-9743-4831-9165-624BBBCFD3CD}"/>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5" name="Footer Placeholder 4">
            <a:extLst>
              <a:ext uri="{FF2B5EF4-FFF2-40B4-BE49-F238E27FC236}">
                <a16:creationId xmlns:a16="http://schemas.microsoft.com/office/drawing/2014/main" id="{B19D8DDD-9989-46B2-A201-DB29DB83ED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33F87-E47B-46FA-BEA3-D05CBD19339E}"/>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715472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3060-0892-4240-B848-73A2500A6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DC8FE7-3BCA-4314-A5C2-3E3FDCC43D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E329A9-2366-43DA-A3CE-14527EC07B68}"/>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5" name="Footer Placeholder 4">
            <a:extLst>
              <a:ext uri="{FF2B5EF4-FFF2-40B4-BE49-F238E27FC236}">
                <a16:creationId xmlns:a16="http://schemas.microsoft.com/office/drawing/2014/main" id="{B52CB7AC-B494-4EFA-B3C9-361FEA244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7DBE5-5EB3-470A-8F3C-74B8368B1988}"/>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292906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AB94-DC8C-45E3-8B82-E9A295F89A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B1719-62B4-4B71-B4A3-9355ADC4D3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A92171-2099-4FC7-A163-0B537EEFD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6DFAF1-378D-40EF-AC8A-8FAD7B9F2025}"/>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6" name="Footer Placeholder 5">
            <a:extLst>
              <a:ext uri="{FF2B5EF4-FFF2-40B4-BE49-F238E27FC236}">
                <a16:creationId xmlns:a16="http://schemas.microsoft.com/office/drawing/2014/main" id="{36B4A122-67A0-41D4-85E0-840365421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1D730-F294-4D33-BF8F-06C15D5BCB56}"/>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191587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FC653-CD70-45B0-A28C-FA1BE5169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07918D-0786-4AC3-A700-DAE6ED9B6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D90EFE-F88B-431E-8DCC-A625B8A53A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9AC07-181F-45CD-8B68-1F0EE498F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DFDDF-73AE-47C1-B55F-DE538F002C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708964-5D78-435C-803E-BA1FFC470BCC}"/>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8" name="Footer Placeholder 7">
            <a:extLst>
              <a:ext uri="{FF2B5EF4-FFF2-40B4-BE49-F238E27FC236}">
                <a16:creationId xmlns:a16="http://schemas.microsoft.com/office/drawing/2014/main" id="{C3801E77-5D0B-4B1F-82E3-622BD9626D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DA5ED3-38DB-4D72-8626-6B38CF8539F2}"/>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2338431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BF29-7EE1-4912-8952-7550296CC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1BF619-9FA6-47C6-B502-C51B6202FF95}"/>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4" name="Footer Placeholder 3">
            <a:extLst>
              <a:ext uri="{FF2B5EF4-FFF2-40B4-BE49-F238E27FC236}">
                <a16:creationId xmlns:a16="http://schemas.microsoft.com/office/drawing/2014/main" id="{668A363D-6FE7-4631-AA16-52E662BF0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A6572E-C87B-4B3D-80D4-8092B805EEF5}"/>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873259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6DB3A-16F6-4512-A8FD-9D82E81E0F8F}"/>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3" name="Footer Placeholder 2">
            <a:extLst>
              <a:ext uri="{FF2B5EF4-FFF2-40B4-BE49-F238E27FC236}">
                <a16:creationId xmlns:a16="http://schemas.microsoft.com/office/drawing/2014/main" id="{E57AA80D-F792-4E56-BE33-3BDBCEAF9A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9F8739-20FF-4FE5-B761-63F5BFCE894E}"/>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368470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4538-6369-4568-B466-9121341A6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000913-90C7-4512-869E-64F964905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8941B2-23C7-4200-9A35-2385BE3DD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DEEDD5-52B0-48AC-B948-37D3027C39EB}"/>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6" name="Footer Placeholder 5">
            <a:extLst>
              <a:ext uri="{FF2B5EF4-FFF2-40B4-BE49-F238E27FC236}">
                <a16:creationId xmlns:a16="http://schemas.microsoft.com/office/drawing/2014/main" id="{1E34A145-CE14-46CD-AC27-10B8CEEA5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B0B72E-1954-43D1-BBA4-AF9ADAB07A81}"/>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14135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1F2D-3FC5-44CB-A46E-75D947A27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4BA7E-50DD-4503-B696-EF4BDBB1F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B6B0F1-6C5C-4D4E-A25B-F3EFA5EA1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0BADF-9C92-4ADB-A9BE-624691394046}"/>
              </a:ext>
            </a:extLst>
          </p:cNvPr>
          <p:cNvSpPr>
            <a:spLocks noGrp="1"/>
          </p:cNvSpPr>
          <p:nvPr>
            <p:ph type="dt" sz="half" idx="10"/>
          </p:nvPr>
        </p:nvSpPr>
        <p:spPr/>
        <p:txBody>
          <a:bodyPr/>
          <a:lstStyle/>
          <a:p>
            <a:fld id="{8FA4B980-A3BF-48B2-8E8A-F2A781603191}" type="datetimeFigureOut">
              <a:rPr lang="en-US" smtClean="0"/>
              <a:t>8/1/2021</a:t>
            </a:fld>
            <a:endParaRPr lang="en-US"/>
          </a:p>
        </p:txBody>
      </p:sp>
      <p:sp>
        <p:nvSpPr>
          <p:cNvPr id="6" name="Footer Placeholder 5">
            <a:extLst>
              <a:ext uri="{FF2B5EF4-FFF2-40B4-BE49-F238E27FC236}">
                <a16:creationId xmlns:a16="http://schemas.microsoft.com/office/drawing/2014/main" id="{8688F387-5ED9-4148-80F0-E10BDB9AC0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E72A1D-4089-4E50-B24C-5D6A2F949503}"/>
              </a:ext>
            </a:extLst>
          </p:cNvPr>
          <p:cNvSpPr>
            <a:spLocks noGrp="1"/>
          </p:cNvSpPr>
          <p:nvPr>
            <p:ph type="sldNum" sz="quarter" idx="12"/>
          </p:nvPr>
        </p:nvSpPr>
        <p:spPr/>
        <p:txBody>
          <a:bodyPr/>
          <a:lstStyle/>
          <a:p>
            <a:fld id="{DEE6AAE4-C80A-4417-9EB5-E4C5859DD041}" type="slidenum">
              <a:rPr lang="en-US" smtClean="0"/>
              <a:t>‹#›</a:t>
            </a:fld>
            <a:endParaRPr lang="en-US"/>
          </a:p>
        </p:txBody>
      </p:sp>
    </p:spTree>
    <p:extLst>
      <p:ext uri="{BB962C8B-B14F-4D97-AF65-F5344CB8AC3E}">
        <p14:creationId xmlns:p14="http://schemas.microsoft.com/office/powerpoint/2010/main" val="227958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36559E-DA67-478E-B0D4-B1AB504E4A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72713B-6790-4B86-BA74-56BEDEFAB6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0D9B2-6F9C-4AEE-890F-DEC8A5CB4E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4B980-A3BF-48B2-8E8A-F2A781603191}" type="datetimeFigureOut">
              <a:rPr lang="en-US" smtClean="0"/>
              <a:t>8/1/2021</a:t>
            </a:fld>
            <a:endParaRPr lang="en-US"/>
          </a:p>
        </p:txBody>
      </p:sp>
      <p:sp>
        <p:nvSpPr>
          <p:cNvPr id="5" name="Footer Placeholder 4">
            <a:extLst>
              <a:ext uri="{FF2B5EF4-FFF2-40B4-BE49-F238E27FC236}">
                <a16:creationId xmlns:a16="http://schemas.microsoft.com/office/drawing/2014/main" id="{A5F3BA1C-C9FA-4707-AF03-39C907F2A4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C2BA93-BEFE-4C09-9B09-C26BBFCF00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E6AAE4-C80A-4417-9EB5-E4C5859DD041}" type="slidenum">
              <a:rPr lang="en-US" smtClean="0"/>
              <a:t>‹#›</a:t>
            </a:fld>
            <a:endParaRPr lang="en-US"/>
          </a:p>
        </p:txBody>
      </p:sp>
    </p:spTree>
    <p:extLst>
      <p:ext uri="{BB962C8B-B14F-4D97-AF65-F5344CB8AC3E}">
        <p14:creationId xmlns:p14="http://schemas.microsoft.com/office/powerpoint/2010/main" val="2020653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D81A8899-7F49-48F7-8B95-0A2F7FFD7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930419" cy="6287020"/>
          </a:xfrm>
          <a:prstGeom prst="rect">
            <a:avLst/>
          </a:prstGeom>
        </p:spPr>
      </p:pic>
      <p:sp>
        <p:nvSpPr>
          <p:cNvPr id="4" name="TextBox 3">
            <a:extLst>
              <a:ext uri="{FF2B5EF4-FFF2-40B4-BE49-F238E27FC236}">
                <a16:creationId xmlns:a16="http://schemas.microsoft.com/office/drawing/2014/main" id="{E3D7BFDA-7C2D-4116-88A7-FA81395E9002}"/>
              </a:ext>
            </a:extLst>
          </p:cNvPr>
          <p:cNvSpPr txBox="1"/>
          <p:nvPr/>
        </p:nvSpPr>
        <p:spPr>
          <a:xfrm>
            <a:off x="7057748" y="781235"/>
            <a:ext cx="4447712" cy="2031325"/>
          </a:xfrm>
          <a:prstGeom prst="rect">
            <a:avLst/>
          </a:prstGeom>
          <a:noFill/>
        </p:spPr>
        <p:txBody>
          <a:bodyPr wrap="square" rtlCol="0">
            <a:spAutoFit/>
          </a:bodyPr>
          <a:lstStyle/>
          <a:p>
            <a:r>
              <a:rPr lang="en-US" dirty="0"/>
              <a:t>The ALU</a:t>
            </a:r>
          </a:p>
          <a:p>
            <a:endParaRPr lang="en-US" dirty="0"/>
          </a:p>
          <a:p>
            <a:r>
              <a:rPr lang="en-US" dirty="0"/>
              <a:t>This design is based on the image below, all register content transfers occur through the alu so that data transfer and arithmetic operations can occur simultaneously </a:t>
            </a:r>
          </a:p>
          <a:p>
            <a:endParaRPr lang="en-US" dirty="0"/>
          </a:p>
        </p:txBody>
      </p:sp>
      <p:pic>
        <p:nvPicPr>
          <p:cNvPr id="6" name="Picture 5" descr="Diagram&#10;&#10;Description automatically generated">
            <a:extLst>
              <a:ext uri="{FF2B5EF4-FFF2-40B4-BE49-F238E27FC236}">
                <a16:creationId xmlns:a16="http://schemas.microsoft.com/office/drawing/2014/main" id="{07DA0488-352E-4622-AEA1-01ACDEE2D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748" y="3176411"/>
            <a:ext cx="2584325" cy="3625545"/>
          </a:xfrm>
          <a:prstGeom prst="rect">
            <a:avLst/>
          </a:prstGeom>
        </p:spPr>
      </p:pic>
    </p:spTree>
    <p:extLst>
      <p:ext uri="{BB962C8B-B14F-4D97-AF65-F5344CB8AC3E}">
        <p14:creationId xmlns:p14="http://schemas.microsoft.com/office/powerpoint/2010/main" val="128428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10;&#10;Description automatically generated">
            <a:extLst>
              <a:ext uri="{FF2B5EF4-FFF2-40B4-BE49-F238E27FC236}">
                <a16:creationId xmlns:a16="http://schemas.microsoft.com/office/drawing/2014/main" id="{F4101E61-2C12-4A5A-9B0D-7F9582C47E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163421" cy="5951736"/>
          </a:xfrm>
          <a:prstGeom prst="rect">
            <a:avLst/>
          </a:prstGeom>
        </p:spPr>
      </p:pic>
      <p:sp>
        <p:nvSpPr>
          <p:cNvPr id="4" name="TextBox 3">
            <a:extLst>
              <a:ext uri="{FF2B5EF4-FFF2-40B4-BE49-F238E27FC236}">
                <a16:creationId xmlns:a16="http://schemas.microsoft.com/office/drawing/2014/main" id="{1003D34C-15D3-455E-99B7-72F6B1AE6296}"/>
              </a:ext>
            </a:extLst>
          </p:cNvPr>
          <p:cNvSpPr txBox="1"/>
          <p:nvPr/>
        </p:nvSpPr>
        <p:spPr>
          <a:xfrm>
            <a:off x="7439488" y="301841"/>
            <a:ext cx="3852909" cy="3970318"/>
          </a:xfrm>
          <a:prstGeom prst="rect">
            <a:avLst/>
          </a:prstGeom>
          <a:noFill/>
        </p:spPr>
        <p:txBody>
          <a:bodyPr wrap="square" rtlCol="0">
            <a:spAutoFit/>
          </a:bodyPr>
          <a:lstStyle/>
          <a:p>
            <a:r>
              <a:rPr lang="en-US" dirty="0"/>
              <a:t>The Ram/rom module</a:t>
            </a:r>
          </a:p>
          <a:p>
            <a:endParaRPr lang="en-US" dirty="0"/>
          </a:p>
          <a:p>
            <a:endParaRPr lang="en-US" dirty="0"/>
          </a:p>
          <a:p>
            <a:r>
              <a:rPr lang="en-US" dirty="0"/>
              <a:t>Rom is incorporated into the ram module so that the computer could initiate a default program upon startup. Also, a system which allows multiple processors to access the ram module is seen as well. A processor will go into a waiting state until the system decides that it is allowed access to ram. Afterwards, an interrupt will break the wait operation and allow the processor to access main memory. </a:t>
            </a:r>
          </a:p>
        </p:txBody>
      </p:sp>
    </p:spTree>
    <p:extLst>
      <p:ext uri="{BB962C8B-B14F-4D97-AF65-F5344CB8AC3E}">
        <p14:creationId xmlns:p14="http://schemas.microsoft.com/office/powerpoint/2010/main" val="289325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2536B524-D067-4DDA-B805-FF115B021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99" y="285988"/>
            <a:ext cx="11809240" cy="3211814"/>
          </a:xfrm>
          <a:prstGeom prst="rect">
            <a:avLst/>
          </a:prstGeom>
        </p:spPr>
      </p:pic>
      <p:sp>
        <p:nvSpPr>
          <p:cNvPr id="4" name="TextBox 3">
            <a:extLst>
              <a:ext uri="{FF2B5EF4-FFF2-40B4-BE49-F238E27FC236}">
                <a16:creationId xmlns:a16="http://schemas.microsoft.com/office/drawing/2014/main" id="{21738DED-66CF-4A08-8467-799B7871356B}"/>
              </a:ext>
            </a:extLst>
          </p:cNvPr>
          <p:cNvSpPr txBox="1"/>
          <p:nvPr/>
        </p:nvSpPr>
        <p:spPr>
          <a:xfrm>
            <a:off x="754602" y="3604333"/>
            <a:ext cx="8646850" cy="2585323"/>
          </a:xfrm>
          <a:prstGeom prst="rect">
            <a:avLst/>
          </a:prstGeom>
          <a:noFill/>
        </p:spPr>
        <p:txBody>
          <a:bodyPr wrap="square" rtlCol="0">
            <a:spAutoFit/>
          </a:bodyPr>
          <a:lstStyle/>
          <a:p>
            <a:r>
              <a:rPr lang="en-US" dirty="0"/>
              <a:t>Interrupt module</a:t>
            </a:r>
            <a:br>
              <a:rPr lang="en-US" dirty="0"/>
            </a:br>
            <a:br>
              <a:rPr lang="en-US" dirty="0"/>
            </a:br>
            <a:r>
              <a:rPr lang="en-US" dirty="0"/>
              <a:t>Every instruction has the capability to become an interrupt instruction given certain conditions; i.e. specific micro instruction, processor is interruptible, etc. Some circuitry is present which saves the currently executed interrupt in memory to remove the risk of a higher prioritized interrupt suddenly becoming requested and stealing another interrupt’s handling.   </a:t>
            </a:r>
          </a:p>
          <a:p>
            <a:endParaRPr lang="en-US" dirty="0"/>
          </a:p>
          <a:p>
            <a:endParaRPr lang="en-US" dirty="0"/>
          </a:p>
        </p:txBody>
      </p:sp>
    </p:spTree>
    <p:extLst>
      <p:ext uri="{BB962C8B-B14F-4D97-AF65-F5344CB8AC3E}">
        <p14:creationId xmlns:p14="http://schemas.microsoft.com/office/powerpoint/2010/main" val="420043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schematic&#10;&#10;Description automatically generated">
            <a:extLst>
              <a:ext uri="{FF2B5EF4-FFF2-40B4-BE49-F238E27FC236}">
                <a16:creationId xmlns:a16="http://schemas.microsoft.com/office/drawing/2014/main" id="{21C695BF-4308-42C3-9D8A-EF7DEA059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55" y="0"/>
            <a:ext cx="5197290" cy="6546147"/>
          </a:xfrm>
          <a:prstGeom prst="rect">
            <a:avLst/>
          </a:prstGeom>
        </p:spPr>
      </p:pic>
      <p:sp>
        <p:nvSpPr>
          <p:cNvPr id="4" name="TextBox 3">
            <a:extLst>
              <a:ext uri="{FF2B5EF4-FFF2-40B4-BE49-F238E27FC236}">
                <a16:creationId xmlns:a16="http://schemas.microsoft.com/office/drawing/2014/main" id="{BA418946-0E1F-4895-A6B7-49CD3E37E003}"/>
              </a:ext>
            </a:extLst>
          </p:cNvPr>
          <p:cNvSpPr txBox="1"/>
          <p:nvPr/>
        </p:nvSpPr>
        <p:spPr>
          <a:xfrm>
            <a:off x="6294268" y="461639"/>
            <a:ext cx="5197290" cy="2308324"/>
          </a:xfrm>
          <a:prstGeom prst="rect">
            <a:avLst/>
          </a:prstGeom>
          <a:noFill/>
        </p:spPr>
        <p:txBody>
          <a:bodyPr wrap="square" rtlCol="0">
            <a:spAutoFit/>
          </a:bodyPr>
          <a:lstStyle/>
          <a:p>
            <a:r>
              <a:rPr lang="en-US" dirty="0"/>
              <a:t>Keyboard module </a:t>
            </a:r>
            <a:br>
              <a:rPr lang="en-US" dirty="0"/>
            </a:br>
            <a:br>
              <a:rPr lang="en-US" dirty="0"/>
            </a:br>
            <a:r>
              <a:rPr lang="en-US" dirty="0"/>
              <a:t>I plan on either removing the circuitry of an existing keyboard and using the keys + board for my design, or just implementing the design by use of switches. This peripheral device interfaces with the main processor's memory via the ram accessing circuitry seen in the ram module. </a:t>
            </a:r>
          </a:p>
        </p:txBody>
      </p:sp>
    </p:spTree>
    <p:extLst>
      <p:ext uri="{BB962C8B-B14F-4D97-AF65-F5344CB8AC3E}">
        <p14:creationId xmlns:p14="http://schemas.microsoft.com/office/powerpoint/2010/main" val="267944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B3290185-98B4-4949-B4A9-2FB3F7D1B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1" y="264434"/>
            <a:ext cx="4050681" cy="4164314"/>
          </a:xfrm>
          <a:prstGeom prst="rect">
            <a:avLst/>
          </a:prstGeom>
        </p:spPr>
      </p:pic>
      <p:pic>
        <p:nvPicPr>
          <p:cNvPr id="5" name="Picture 4" descr="Chart, radar chart&#10;&#10;Description automatically generated">
            <a:extLst>
              <a:ext uri="{FF2B5EF4-FFF2-40B4-BE49-F238E27FC236}">
                <a16:creationId xmlns:a16="http://schemas.microsoft.com/office/drawing/2014/main" id="{D2115919-6371-4FBF-BB53-7A22D97D7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234" y="264434"/>
            <a:ext cx="4275648" cy="4320319"/>
          </a:xfrm>
          <a:prstGeom prst="rect">
            <a:avLst/>
          </a:prstGeom>
        </p:spPr>
      </p:pic>
      <p:sp>
        <p:nvSpPr>
          <p:cNvPr id="6" name="TextBox 5">
            <a:extLst>
              <a:ext uri="{FF2B5EF4-FFF2-40B4-BE49-F238E27FC236}">
                <a16:creationId xmlns:a16="http://schemas.microsoft.com/office/drawing/2014/main" id="{8E8F8AE9-9730-4B52-8A18-2532AAC019D8}"/>
              </a:ext>
            </a:extLst>
          </p:cNvPr>
          <p:cNvSpPr txBox="1"/>
          <p:nvPr/>
        </p:nvSpPr>
        <p:spPr>
          <a:xfrm>
            <a:off x="8753383" y="381740"/>
            <a:ext cx="3107184" cy="2862322"/>
          </a:xfrm>
          <a:prstGeom prst="rect">
            <a:avLst/>
          </a:prstGeom>
          <a:noFill/>
        </p:spPr>
        <p:txBody>
          <a:bodyPr wrap="square" rtlCol="0">
            <a:spAutoFit/>
          </a:bodyPr>
          <a:lstStyle/>
          <a:p>
            <a:r>
              <a:rPr lang="en-US" dirty="0"/>
              <a:t>Planning</a:t>
            </a:r>
            <a:br>
              <a:rPr lang="en-US" dirty="0"/>
            </a:br>
            <a:br>
              <a:rPr lang="en-US" dirty="0"/>
            </a:br>
            <a:r>
              <a:rPr lang="en-US" dirty="0"/>
              <a:t>To ensure proper, edge-case tested operation of my computer, I plan on creating a flowchart for the more complex modules. Pictured are the flowcharts for the Ram/rom module, and the Keyboard module. </a:t>
            </a:r>
          </a:p>
        </p:txBody>
      </p:sp>
    </p:spTree>
    <p:extLst>
      <p:ext uri="{BB962C8B-B14F-4D97-AF65-F5344CB8AC3E}">
        <p14:creationId xmlns:p14="http://schemas.microsoft.com/office/powerpoint/2010/main" val="15837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oard with writing on it&#10;&#10;Description automatically generated with low confidence">
            <a:extLst>
              <a:ext uri="{FF2B5EF4-FFF2-40B4-BE49-F238E27FC236}">
                <a16:creationId xmlns:a16="http://schemas.microsoft.com/office/drawing/2014/main" id="{3FDEF9A0-FAE5-4558-B7D1-A4A8F4A06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27660" y="-632460"/>
            <a:ext cx="6858000" cy="8122920"/>
          </a:xfrm>
          <a:prstGeom prst="rect">
            <a:avLst/>
          </a:prstGeom>
        </p:spPr>
      </p:pic>
      <p:sp>
        <p:nvSpPr>
          <p:cNvPr id="4" name="TextBox 3">
            <a:extLst>
              <a:ext uri="{FF2B5EF4-FFF2-40B4-BE49-F238E27FC236}">
                <a16:creationId xmlns:a16="http://schemas.microsoft.com/office/drawing/2014/main" id="{10F0B9FF-9CF7-46C0-A2D8-E67561545795}"/>
              </a:ext>
            </a:extLst>
          </p:cNvPr>
          <p:cNvSpPr txBox="1"/>
          <p:nvPr/>
        </p:nvSpPr>
        <p:spPr>
          <a:xfrm>
            <a:off x="8487052" y="665825"/>
            <a:ext cx="3311371" cy="2585323"/>
          </a:xfrm>
          <a:prstGeom prst="rect">
            <a:avLst/>
          </a:prstGeom>
          <a:noFill/>
        </p:spPr>
        <p:txBody>
          <a:bodyPr wrap="square" rtlCol="0">
            <a:spAutoFit/>
          </a:bodyPr>
          <a:lstStyle/>
          <a:p>
            <a:r>
              <a:rPr lang="en-US" dirty="0"/>
              <a:t>Work in progress</a:t>
            </a:r>
            <a:br>
              <a:rPr lang="en-US" dirty="0"/>
            </a:br>
            <a:br>
              <a:rPr lang="en-US" dirty="0"/>
            </a:br>
            <a:r>
              <a:rPr lang="en-US" dirty="0"/>
              <a:t>I have many ideas for this project that are excluded from my GitHub due to time constraints. </a:t>
            </a:r>
            <a:br>
              <a:rPr lang="en-US" dirty="0"/>
            </a:br>
            <a:br>
              <a:rPr lang="en-US" dirty="0"/>
            </a:br>
            <a:r>
              <a:rPr lang="en-US" dirty="0"/>
              <a:t>What you see in this presentation only represents a portion of the work I have put into this project.   </a:t>
            </a:r>
          </a:p>
        </p:txBody>
      </p:sp>
    </p:spTree>
    <p:extLst>
      <p:ext uri="{BB962C8B-B14F-4D97-AF65-F5344CB8AC3E}">
        <p14:creationId xmlns:p14="http://schemas.microsoft.com/office/powerpoint/2010/main" val="85035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313</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Unrue, Gavin</dc:creator>
  <cp:lastModifiedBy>Unrue, Gavin</cp:lastModifiedBy>
  <cp:revision>1</cp:revision>
  <dcterms:created xsi:type="dcterms:W3CDTF">2021-08-02T03:43:17Z</dcterms:created>
  <dcterms:modified xsi:type="dcterms:W3CDTF">2021-08-02T04:11:19Z</dcterms:modified>
</cp:coreProperties>
</file>