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6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0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4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7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3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56BE-E039-4339-9D40-545530904328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44CA-F13D-42ED-89AB-B21AFA49A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7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1673" y="772732"/>
            <a:ext cx="991673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3346" y="772732"/>
            <a:ext cx="1146220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链表长度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9566" y="772731"/>
            <a:ext cx="991673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尾指针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3346" y="2084230"/>
            <a:ext cx="991673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</a:t>
            </a:r>
            <a:r>
              <a:rPr lang="zh-CN" altLang="en-US" dirty="0"/>
              <a:t>结点</a:t>
            </a:r>
          </a:p>
        </p:txBody>
      </p:sp>
      <p:sp>
        <p:nvSpPr>
          <p:cNvPr id="8" name="矩形 7"/>
          <p:cNvSpPr/>
          <p:nvPr/>
        </p:nvSpPr>
        <p:spPr>
          <a:xfrm>
            <a:off x="3837903" y="2084230"/>
            <a:ext cx="1210615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第一结点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00042" y="2099254"/>
            <a:ext cx="991673" cy="39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尾结点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7" idx="1"/>
          </p:cNvCxnSpPr>
          <p:nvPr/>
        </p:nvCxnSpPr>
        <p:spPr>
          <a:xfrm>
            <a:off x="1487510" y="1171977"/>
            <a:ext cx="495836" cy="11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2975019" y="2283852"/>
            <a:ext cx="862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</p:cNvCxnSpPr>
          <p:nvPr/>
        </p:nvCxnSpPr>
        <p:spPr>
          <a:xfrm flipV="1">
            <a:off x="5048518" y="2283852"/>
            <a:ext cx="309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33561" y="2298876"/>
            <a:ext cx="714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1"/>
          </p:cNvCxnSpPr>
          <p:nvPr/>
        </p:nvCxnSpPr>
        <p:spPr>
          <a:xfrm>
            <a:off x="3636670" y="1187000"/>
            <a:ext cx="3163372" cy="111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Bug l0v3r</dc:creator>
  <cp:lastModifiedBy>Bug l0v3r</cp:lastModifiedBy>
  <cp:revision>1</cp:revision>
  <dcterms:created xsi:type="dcterms:W3CDTF">2017-09-30T08:47:04Z</dcterms:created>
  <dcterms:modified xsi:type="dcterms:W3CDTF">2017-09-30T08:48:26Z</dcterms:modified>
</cp:coreProperties>
</file>