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8A142-7AF1-4D80-B8A5-C9DBAEAFB724}" v="4368" dt="2021-03-24T19:12:44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F8459412-117C-47CF-8129-337606FF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" y="1043126"/>
            <a:ext cx="11427124" cy="5821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6748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MINI HOMEWORK 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O46001831  -  Cristian Cataldo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xmlns="" id="{1A9F7B4E-B03D-4F64-BE33-00D074458D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xmlns="" id="{FCC16A0A-8F55-4843-A3EE-718E2B4A7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24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245E1-C6BE-484D-9752-BD4BA0CB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CODICE HTML</a:t>
            </a:r>
          </a:p>
        </p:txBody>
      </p:sp>
      <p:sp>
        <p:nvSpPr>
          <p:cNvPr id="7" name="sketchy line">
            <a:extLst>
              <a:ext uri="{FF2B5EF4-FFF2-40B4-BE49-F238E27FC236}">
                <a16:creationId xmlns:a16="http://schemas.microsoft.com/office/drawing/2014/main" xmlns="" id="{7E2BE7F7-CA89-4002-ACCE-A478AEA24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8E88CC-B438-4F5A-BDF5-FB69B764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Il file HTML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contiene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due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sezioni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principali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: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l'head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in cui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troviamo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 link ai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vari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font di Google, il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titolo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della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pagina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e il link al file CSS.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Successivamente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abbiamo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il body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che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contiene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l'header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,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l'article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e il footer.</a:t>
            </a: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All'interno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dell'Header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 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abbiamo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un'immagine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di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sfondo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coperta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da un overlay secondo le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specifiche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richieste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, un div di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classe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title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che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contiene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il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nome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del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sito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,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tre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div di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classe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button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che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dovrebbero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reindirizzare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l'utente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alla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pagina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del login o ad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altre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funzionalità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, e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tre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div di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classe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menù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che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compaiono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solo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quando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 la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risoluzione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dello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schermo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è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inferiore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a 500px,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prendendo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il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posto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 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dei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div di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classe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button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che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scompaiono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al di sotto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dei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500px di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risoluzione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.</a:t>
            </a: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Scendendo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troviamo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 il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blocco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article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che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contiene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 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i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cinque box,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ciascuno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con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un'immagine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e un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blocco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di testo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centrato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. Sotto I box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troviamo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una breve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descrizione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del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sito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.</a:t>
            </a: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Infine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abbiamo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il footer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che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contiene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il link "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lavora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con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noi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" ed 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i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 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crediti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del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sito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.</a:t>
            </a: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9895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xmlns="" id="{5FF8148F-6F0D-48F4-8393-ED4E73BCF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24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EF396-734A-4843-BC3D-347A5C98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911261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CODICE CSS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2B1BD8-7FC8-4087-838F-72C1C1A3A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51" y="1212045"/>
            <a:ext cx="11545018" cy="1687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All'inizio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del file CSS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troviamo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 le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specifiche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del body e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dell'article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che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ci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consentono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di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strutturare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la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pagina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in modo da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avere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l'header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sempre in alto e il footer sempre in basso, senza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spazi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bianchi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,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grazie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alle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proprietà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flex-direction: column;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scritta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dentro body{} e flex-grow: 1; dentro</a:t>
            </a:r>
            <a:r>
              <a:rPr lang="en-US" sz="1700">
                <a:solidFill>
                  <a:srgbClr val="FFFFFF"/>
                </a:solidFill>
                <a:cs typeface="Calibri" panose="020F0502020204030204"/>
              </a:rPr>
              <a:t> article{}.</a:t>
            </a:r>
          </a:p>
          <a:p>
            <a:endParaRPr lang="en-US" sz="170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BF4164E6-1C06-4E78-843D-07B19F1C2F5D}"/>
              </a:ext>
            </a:extLst>
          </p:cNvPr>
          <p:cNvSpPr txBox="1">
            <a:spLocks/>
          </p:cNvSpPr>
          <p:nvPr/>
        </p:nvSpPr>
        <p:spPr>
          <a:xfrm>
            <a:off x="152400" y="2287948"/>
            <a:ext cx="11760678" cy="2273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cs typeface="Calibri" panose="020F0502020204030204"/>
              </a:rPr>
              <a:t>In </a:t>
            </a:r>
            <a:r>
              <a:rPr lang="en-US" sz="2000" err="1">
                <a:cs typeface="Calibri" panose="020F0502020204030204"/>
              </a:rPr>
              <a:t>seguito</a:t>
            </a:r>
            <a:r>
              <a:rPr lang="en-US" sz="2000" dirty="0">
                <a:cs typeface="Calibri" panose="020F0502020204030204"/>
              </a:rPr>
              <a:t>, dopo aver </a:t>
            </a:r>
            <a:r>
              <a:rPr lang="en-US" sz="2000" err="1">
                <a:cs typeface="Calibri" panose="020F0502020204030204"/>
              </a:rPr>
              <a:t>definito</a:t>
            </a:r>
            <a:r>
              <a:rPr lang="en-US" sz="2000" dirty="0">
                <a:cs typeface="Calibri" panose="020F0502020204030204"/>
              </a:rPr>
              <a:t> le </a:t>
            </a:r>
            <a:r>
              <a:rPr lang="en-US" sz="2000" err="1">
                <a:cs typeface="Calibri" panose="020F0502020204030204"/>
              </a:rPr>
              <a:t>caratteristiche</a:t>
            </a:r>
            <a:r>
              <a:rPr lang="en-US" sz="2000" dirty="0">
                <a:cs typeface="Calibri" panose="020F0502020204030204"/>
              </a:rPr>
              <a:t> del </a:t>
            </a:r>
            <a:r>
              <a:rPr lang="en-US" sz="2000" err="1">
                <a:cs typeface="Calibri" panose="020F0502020204030204"/>
              </a:rPr>
              <a:t>titolo</a:t>
            </a:r>
            <a:r>
              <a:rPr lang="en-US" sz="2000" dirty="0">
                <a:cs typeface="Calibri" panose="020F0502020204030204"/>
              </a:rPr>
              <a:t>, </a:t>
            </a:r>
            <a:r>
              <a:rPr lang="en-US" sz="2000" err="1">
                <a:cs typeface="Calibri" panose="020F0502020204030204"/>
              </a:rPr>
              <a:t>passiamo</a:t>
            </a:r>
            <a:r>
              <a:rPr lang="en-US" sz="2000" dirty="0">
                <a:cs typeface="Calibri" panose="020F0502020204030204"/>
              </a:rPr>
              <a:t> a </a:t>
            </a:r>
            <a:r>
              <a:rPr lang="en-US" sz="2000" err="1">
                <a:cs typeface="Calibri" panose="020F0502020204030204"/>
              </a:rPr>
              <a:t>definire</a:t>
            </a:r>
            <a:r>
              <a:rPr lang="en-US" sz="2000" dirty="0">
                <a:cs typeface="Calibri" panose="020F0502020204030204"/>
              </a:rPr>
              <a:t> le </a:t>
            </a:r>
            <a:r>
              <a:rPr lang="en-US" sz="2000" err="1">
                <a:cs typeface="Calibri" panose="020F0502020204030204"/>
              </a:rPr>
              <a:t>caratteristiche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dell'header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inserendo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un'immagine</a:t>
            </a:r>
            <a:r>
              <a:rPr lang="en-US" sz="2000" dirty="0">
                <a:cs typeface="Calibri" panose="020F0502020204030204"/>
              </a:rPr>
              <a:t> di </a:t>
            </a:r>
            <a:r>
              <a:rPr lang="en-US" sz="2000" err="1">
                <a:cs typeface="Calibri" panose="020F0502020204030204"/>
              </a:rPr>
              <a:t>sfondo</a:t>
            </a:r>
            <a:r>
              <a:rPr lang="en-US" sz="2000" dirty="0">
                <a:cs typeface="Calibri" panose="020F0502020204030204"/>
              </a:rPr>
              <a:t> e </a:t>
            </a:r>
            <a:r>
              <a:rPr lang="en-US" sz="2000" err="1">
                <a:cs typeface="Calibri" panose="020F0502020204030204"/>
              </a:rPr>
              <a:t>massimizzando</a:t>
            </a:r>
            <a:r>
              <a:rPr lang="en-US" sz="2000" dirty="0">
                <a:cs typeface="Calibri" panose="020F0502020204030204"/>
              </a:rPr>
              <a:t> lo </a:t>
            </a:r>
            <a:r>
              <a:rPr lang="en-US" sz="2000" err="1">
                <a:cs typeface="Calibri" panose="020F0502020204030204"/>
              </a:rPr>
              <a:t>spazio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fra</a:t>
            </a:r>
            <a:r>
              <a:rPr lang="en-US" sz="2000" dirty="0">
                <a:cs typeface="Calibri" panose="020F0502020204030204"/>
              </a:rPr>
              <a:t> il </a:t>
            </a:r>
            <a:r>
              <a:rPr lang="en-US" sz="2000" err="1">
                <a:cs typeface="Calibri" panose="020F0502020204030204"/>
              </a:rPr>
              <a:t>blocco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contenente</a:t>
            </a:r>
            <a:r>
              <a:rPr lang="en-US" sz="2000" dirty="0">
                <a:cs typeface="Calibri" panose="020F0502020204030204"/>
              </a:rPr>
              <a:t> il </a:t>
            </a:r>
            <a:r>
              <a:rPr lang="en-US" sz="2000" err="1">
                <a:cs typeface="Calibri" panose="020F0502020204030204"/>
              </a:rPr>
              <a:t>titolo</a:t>
            </a:r>
            <a:r>
              <a:rPr lang="en-US" sz="2000" dirty="0">
                <a:cs typeface="Calibri" panose="020F0502020204030204"/>
              </a:rPr>
              <a:t> e </a:t>
            </a:r>
            <a:r>
              <a:rPr lang="en-US" sz="2000" err="1">
                <a:cs typeface="Calibri" panose="020F0502020204030204"/>
              </a:rPr>
              <a:t>quello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contenente</a:t>
            </a:r>
            <a:r>
              <a:rPr lang="en-US" sz="2000" dirty="0">
                <a:cs typeface="Calibri" panose="020F0502020204030204"/>
              </a:rPr>
              <a:t> I </a:t>
            </a:r>
            <a:r>
              <a:rPr lang="en-US" sz="2000" err="1">
                <a:cs typeface="Calibri" panose="020F0502020204030204"/>
              </a:rPr>
              <a:t>tre</a:t>
            </a:r>
            <a:r>
              <a:rPr lang="en-US" sz="2000" dirty="0">
                <a:cs typeface="Calibri" panose="020F0502020204030204"/>
              </a:rPr>
              <a:t> div </a:t>
            </a:r>
            <a:r>
              <a:rPr lang="en-US" sz="2000" err="1">
                <a:cs typeface="Calibri" panose="020F0502020204030204"/>
              </a:rPr>
              <a:t>che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formano</a:t>
            </a:r>
            <a:r>
              <a:rPr lang="en-US" sz="2000" dirty="0">
                <a:cs typeface="Calibri" panose="020F0502020204030204"/>
              </a:rPr>
              <a:t> la </a:t>
            </a:r>
            <a:r>
              <a:rPr lang="en-US" sz="2000" err="1">
                <a:cs typeface="Calibri" panose="020F0502020204030204"/>
              </a:rPr>
              <a:t>barra</a:t>
            </a:r>
            <a:r>
              <a:rPr lang="en-US" sz="2000" dirty="0">
                <a:cs typeface="Calibri" panose="020F0502020204030204"/>
              </a:rPr>
              <a:t> di </a:t>
            </a:r>
            <a:r>
              <a:rPr lang="en-US" sz="2000" err="1">
                <a:cs typeface="Calibri" panose="020F0502020204030204"/>
              </a:rPr>
              <a:t>navigazione</a:t>
            </a:r>
            <a:r>
              <a:rPr lang="en-US" sz="2000" dirty="0">
                <a:cs typeface="Calibri" panose="020F0502020204030204"/>
              </a:rPr>
              <a:t> in modo da </a:t>
            </a:r>
            <a:r>
              <a:rPr lang="en-US" sz="2000" err="1">
                <a:cs typeface="Calibri" panose="020F0502020204030204"/>
              </a:rPr>
              <a:t>avere</a:t>
            </a:r>
            <a:r>
              <a:rPr lang="en-US" sz="2000" dirty="0">
                <a:cs typeface="Calibri" panose="020F0502020204030204"/>
              </a:rPr>
              <a:t> il </a:t>
            </a:r>
            <a:r>
              <a:rPr lang="en-US" sz="2000" err="1">
                <a:cs typeface="Calibri" panose="020F0502020204030204"/>
              </a:rPr>
              <a:t>titolo</a:t>
            </a:r>
            <a:r>
              <a:rPr lang="en-US" sz="2000" dirty="0">
                <a:cs typeface="Calibri" panose="020F0502020204030204"/>
              </a:rPr>
              <a:t> a sinistra e la </a:t>
            </a:r>
            <a:r>
              <a:rPr lang="en-US" sz="2000" err="1">
                <a:cs typeface="Calibri" panose="020F0502020204030204"/>
              </a:rPr>
              <a:t>barra</a:t>
            </a:r>
            <a:r>
              <a:rPr lang="en-US" sz="2000" dirty="0">
                <a:cs typeface="Calibri" panose="020F0502020204030204"/>
              </a:rPr>
              <a:t> di </a:t>
            </a:r>
            <a:r>
              <a:rPr lang="en-US" sz="2000" err="1">
                <a:cs typeface="Calibri" panose="020F0502020204030204"/>
              </a:rPr>
              <a:t>navigazione</a:t>
            </a:r>
            <a:r>
              <a:rPr lang="en-US" sz="2000" dirty="0">
                <a:cs typeface="Calibri" panose="020F0502020204030204"/>
              </a:rPr>
              <a:t> a </a:t>
            </a:r>
            <a:r>
              <a:rPr lang="en-US" sz="2000" err="1">
                <a:cs typeface="Calibri" panose="020F0502020204030204"/>
              </a:rPr>
              <a:t>destra</a:t>
            </a:r>
            <a:r>
              <a:rPr lang="en-US" sz="2000" dirty="0">
                <a:cs typeface="Calibri" panose="020F0502020204030204"/>
              </a:rPr>
              <a:t>.</a:t>
            </a:r>
            <a:endParaRPr lang="en-US"/>
          </a:p>
          <a:p>
            <a:pPr algn="just"/>
            <a:r>
              <a:rPr lang="en-US" sz="2000" err="1">
                <a:cs typeface="Calibri" panose="020F0502020204030204"/>
              </a:rPr>
              <a:t>Successivamente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err="1">
                <a:cs typeface="Calibri" panose="020F0502020204030204"/>
              </a:rPr>
              <a:t>si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oscura</a:t>
            </a:r>
            <a:r>
              <a:rPr lang="en-US" sz="2000" dirty="0">
                <a:cs typeface="Calibri" panose="020F0502020204030204"/>
              </a:rPr>
              <a:t> la </a:t>
            </a:r>
            <a:r>
              <a:rPr lang="en-US" sz="2000" err="1">
                <a:cs typeface="Calibri" panose="020F0502020204030204"/>
              </a:rPr>
              <a:t>visione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dei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tre</a:t>
            </a:r>
            <a:r>
              <a:rPr lang="en-US" sz="2000" dirty="0">
                <a:cs typeface="Calibri" panose="020F0502020204030204"/>
              </a:rPr>
              <a:t> div di </a:t>
            </a:r>
            <a:r>
              <a:rPr lang="en-US" sz="2000" err="1">
                <a:cs typeface="Calibri" panose="020F0502020204030204"/>
              </a:rPr>
              <a:t>classe</a:t>
            </a:r>
            <a:r>
              <a:rPr lang="en-US" sz="2000" dirty="0">
                <a:cs typeface="Calibri" panose="020F0502020204030204"/>
              </a:rPr>
              <a:t> 'menu' con display: none; e </a:t>
            </a:r>
            <a:r>
              <a:rPr lang="en-US" sz="2000" err="1">
                <a:cs typeface="Calibri" panose="020F0502020204030204"/>
              </a:rPr>
              <a:t>si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inserisce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l'overlay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richiesta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nelle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specifiche</a:t>
            </a:r>
            <a:r>
              <a:rPr lang="en-US" sz="2000" dirty="0">
                <a:cs typeface="Calibri" panose="020F0502020204030204"/>
              </a:rPr>
              <a:t>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EACE36CA-D683-40E5-B534-BAB7DB8323BB}"/>
              </a:ext>
            </a:extLst>
          </p:cNvPr>
          <p:cNvSpPr txBox="1">
            <a:spLocks/>
          </p:cNvSpPr>
          <p:nvPr/>
        </p:nvSpPr>
        <p:spPr>
          <a:xfrm>
            <a:off x="368059" y="3970098"/>
            <a:ext cx="11329358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cs typeface="Calibri" panose="020F050202020403020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B11A5029-A7CF-4376-8154-C978FEA83EB0}"/>
              </a:ext>
            </a:extLst>
          </p:cNvPr>
          <p:cNvSpPr txBox="1">
            <a:spLocks/>
          </p:cNvSpPr>
          <p:nvPr/>
        </p:nvSpPr>
        <p:spPr>
          <a:xfrm>
            <a:off x="-5751" y="4789608"/>
            <a:ext cx="11329358" cy="1770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cs typeface="Calibri" panose="020F050202020403020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ABE05E20-D951-4814-B11E-4904F9936E63}"/>
              </a:ext>
            </a:extLst>
          </p:cNvPr>
          <p:cNvSpPr txBox="1">
            <a:spLocks/>
          </p:cNvSpPr>
          <p:nvPr/>
        </p:nvSpPr>
        <p:spPr>
          <a:xfrm>
            <a:off x="166776" y="4257644"/>
            <a:ext cx="11861320" cy="2748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cs typeface="Calibri" panose="020F0502020204030204"/>
              </a:rPr>
              <a:t>Poi </a:t>
            </a:r>
            <a:r>
              <a:rPr lang="en-US" sz="2000" dirty="0" err="1">
                <a:cs typeface="Calibri" panose="020F0502020204030204"/>
              </a:rPr>
              <a:t>si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specifica</a:t>
            </a:r>
            <a:r>
              <a:rPr lang="en-US" sz="2000" dirty="0">
                <a:cs typeface="Calibri" panose="020F0502020204030204"/>
              </a:rPr>
              <a:t> lo stile </a:t>
            </a:r>
            <a:r>
              <a:rPr lang="en-US" sz="2000" dirty="0" err="1">
                <a:cs typeface="Calibri" panose="020F0502020204030204"/>
              </a:rPr>
              <a:t>dei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bottoni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della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barra</a:t>
            </a:r>
            <a:r>
              <a:rPr lang="en-US" sz="2000" dirty="0">
                <a:cs typeface="Calibri" panose="020F0502020204030204"/>
              </a:rPr>
              <a:t> di </a:t>
            </a:r>
            <a:r>
              <a:rPr lang="en-US" sz="2000" dirty="0" err="1">
                <a:cs typeface="Calibri" panose="020F0502020204030204"/>
              </a:rPr>
              <a:t>navigazione</a:t>
            </a:r>
            <a:r>
              <a:rPr lang="en-US" sz="2000" dirty="0">
                <a:cs typeface="Calibri" panose="020F0502020204030204"/>
              </a:rPr>
              <a:t> e le </a:t>
            </a:r>
            <a:r>
              <a:rPr lang="en-US" sz="2000" dirty="0" err="1">
                <a:cs typeface="Calibri" panose="020F0502020204030204"/>
              </a:rPr>
              <a:t>varie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opzioni</a:t>
            </a:r>
            <a:r>
              <a:rPr lang="en-US" sz="2000" dirty="0">
                <a:cs typeface="Calibri" panose="020F0502020204030204"/>
              </a:rPr>
              <a:t> in </a:t>
            </a:r>
            <a:r>
              <a:rPr lang="en-US" sz="2000" dirty="0" err="1">
                <a:cs typeface="Calibri" panose="020F0502020204030204"/>
              </a:rPr>
              <a:t>caso</a:t>
            </a:r>
            <a:r>
              <a:rPr lang="en-US" sz="2000" dirty="0">
                <a:cs typeface="Calibri" panose="020F0502020204030204"/>
              </a:rPr>
              <a:t> di hovering del mouse.</a:t>
            </a:r>
            <a:endParaRPr lang="en-US"/>
          </a:p>
          <a:p>
            <a:pPr algn="just"/>
            <a:r>
              <a:rPr lang="en-US" sz="2000" dirty="0">
                <a:cs typeface="Calibri" panose="020F0502020204030204"/>
              </a:rPr>
              <a:t>Dopo di </a:t>
            </a:r>
            <a:r>
              <a:rPr lang="en-US" sz="2000" dirty="0" err="1">
                <a:cs typeface="Calibri" panose="020F0502020204030204"/>
              </a:rPr>
              <a:t>che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si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passa</a:t>
            </a:r>
            <a:r>
              <a:rPr lang="en-US" sz="2000" dirty="0">
                <a:cs typeface="Calibri" panose="020F0502020204030204"/>
              </a:rPr>
              <a:t> ad </a:t>
            </a:r>
            <a:r>
              <a:rPr lang="en-US" sz="2000" dirty="0" err="1">
                <a:cs typeface="Calibri" panose="020F0502020204030204"/>
              </a:rPr>
              <a:t>organizzare</a:t>
            </a:r>
            <a:r>
              <a:rPr lang="en-US" sz="2000" dirty="0">
                <a:cs typeface="Calibri" panose="020F0502020204030204"/>
              </a:rPr>
              <a:t> la </a:t>
            </a:r>
            <a:r>
              <a:rPr lang="en-US" sz="2000" dirty="0" err="1">
                <a:cs typeface="Calibri" panose="020F0502020204030204"/>
              </a:rPr>
              <a:t>parte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contenente</a:t>
            </a:r>
            <a:r>
              <a:rPr lang="en-US" sz="2000" dirty="0">
                <a:cs typeface="Calibri" panose="020F0502020204030204"/>
              </a:rPr>
              <a:t> I cinque box, </a:t>
            </a:r>
            <a:r>
              <a:rPr lang="en-US" sz="2000" dirty="0" err="1">
                <a:cs typeface="Calibri" panose="020F0502020204030204"/>
              </a:rPr>
              <a:t>posizionati</a:t>
            </a:r>
            <a:r>
              <a:rPr lang="en-US" sz="2000" dirty="0">
                <a:cs typeface="Calibri" panose="020F0502020204030204"/>
              </a:rPr>
              <a:t> con la </a:t>
            </a:r>
            <a:r>
              <a:rPr lang="en-US" sz="2000" dirty="0" err="1">
                <a:cs typeface="Calibri" panose="020F0502020204030204"/>
              </a:rPr>
              <a:t>proprietà</a:t>
            </a:r>
            <a:r>
              <a:rPr lang="en-US" sz="2000" dirty="0">
                <a:cs typeface="Calibri" panose="020F0502020204030204"/>
              </a:rPr>
              <a:t> justify-content: space around; in modo da </a:t>
            </a:r>
            <a:r>
              <a:rPr lang="en-US" sz="2000" dirty="0" err="1">
                <a:cs typeface="Calibri" panose="020F0502020204030204"/>
              </a:rPr>
              <a:t>massimizzare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gli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spazi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attorno</a:t>
            </a:r>
            <a:r>
              <a:rPr lang="en-US" sz="2000" dirty="0">
                <a:cs typeface="Calibri" panose="020F0502020204030204"/>
              </a:rPr>
              <a:t> ad </a:t>
            </a:r>
            <a:r>
              <a:rPr lang="en-US" sz="2000" dirty="0" err="1">
                <a:cs typeface="Calibri" panose="020F0502020204030204"/>
              </a:rPr>
              <a:t>ogni</a:t>
            </a:r>
            <a:r>
              <a:rPr lang="en-US" sz="2000" dirty="0">
                <a:cs typeface="Calibri" panose="020F0502020204030204"/>
              </a:rPr>
              <a:t> box. Il font è </a:t>
            </a:r>
            <a:r>
              <a:rPr lang="en-US" sz="2000" dirty="0" err="1">
                <a:cs typeface="Calibri" panose="020F0502020204030204"/>
              </a:rPr>
              <a:t>preso</a:t>
            </a:r>
            <a:r>
              <a:rPr lang="en-US" sz="2000" dirty="0">
                <a:cs typeface="Calibri" panose="020F0502020204030204"/>
              </a:rPr>
              <a:t> da Google Fonts come  </a:t>
            </a:r>
            <a:r>
              <a:rPr lang="en-US" sz="2000" dirty="0" err="1">
                <a:cs typeface="Calibri" panose="020F0502020204030204"/>
              </a:rPr>
              <a:t>richiesto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nelle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specifiche</a:t>
            </a:r>
            <a:r>
              <a:rPr lang="en-US" sz="2000" dirty="0">
                <a:cs typeface="Calibri" panose="020F0502020204030204"/>
              </a:rPr>
              <a:t>.</a:t>
            </a:r>
            <a:endParaRPr lang="en-US">
              <a:cs typeface="Calibri" panose="020F0502020204030204"/>
            </a:endParaRPr>
          </a:p>
          <a:p>
            <a:pPr algn="just"/>
            <a:r>
              <a:rPr lang="en-US" sz="2000" err="1">
                <a:cs typeface="Calibri" panose="020F0502020204030204"/>
              </a:rPr>
              <a:t>Ogni</a:t>
            </a:r>
            <a:r>
              <a:rPr lang="en-US" sz="2000" dirty="0">
                <a:cs typeface="Calibri" panose="020F0502020204030204"/>
              </a:rPr>
              <a:t> box ha un </a:t>
            </a:r>
            <a:r>
              <a:rPr lang="en-US" sz="2000" err="1">
                <a:cs typeface="Calibri" panose="020F0502020204030204"/>
              </a:rPr>
              <a:t>altro</a:t>
            </a:r>
            <a:r>
              <a:rPr lang="en-US" sz="2000" dirty="0">
                <a:cs typeface="Calibri" panose="020F0502020204030204"/>
              </a:rPr>
              <a:t> box al </a:t>
            </a:r>
            <a:r>
              <a:rPr lang="en-US" sz="2000" err="1">
                <a:cs typeface="Calibri" panose="020F0502020204030204"/>
              </a:rPr>
              <a:t>suo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interno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che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contiene</a:t>
            </a:r>
            <a:r>
              <a:rPr lang="en-US" sz="2000" dirty="0">
                <a:cs typeface="Calibri" panose="020F0502020204030204"/>
              </a:rPr>
              <a:t> del testo ed è </a:t>
            </a:r>
            <a:r>
              <a:rPr lang="en-US" sz="2000" err="1">
                <a:cs typeface="Calibri" panose="020F0502020204030204"/>
              </a:rPr>
              <a:t>stato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posizionato</a:t>
            </a:r>
            <a:r>
              <a:rPr lang="en-US" sz="2000" dirty="0">
                <a:cs typeface="Calibri" panose="020F0502020204030204"/>
              </a:rPr>
              <a:t> al </a:t>
            </a:r>
            <a:r>
              <a:rPr lang="en-US" sz="2000" err="1">
                <a:cs typeface="Calibri" panose="020F0502020204030204"/>
              </a:rPr>
              <a:t>centro</a:t>
            </a:r>
            <a:r>
              <a:rPr lang="en-US" sz="2000" dirty="0">
                <a:cs typeface="Calibri" panose="020F0502020204030204"/>
              </a:rPr>
              <a:t> del box </a:t>
            </a:r>
            <a:r>
              <a:rPr lang="en-US" sz="2000" err="1">
                <a:cs typeface="Calibri" panose="020F0502020204030204"/>
              </a:rPr>
              <a:t>che</a:t>
            </a:r>
            <a:r>
              <a:rPr lang="en-US" sz="2000" dirty="0">
                <a:cs typeface="Calibri" panose="020F0502020204030204"/>
              </a:rPr>
              <a:t> lo </a:t>
            </a:r>
            <a:r>
              <a:rPr lang="en-US" sz="2000" err="1">
                <a:cs typeface="Calibri" panose="020F0502020204030204"/>
              </a:rPr>
              <a:t>contiene</a:t>
            </a:r>
            <a:r>
              <a:rPr lang="en-US" sz="2000" dirty="0">
                <a:cs typeface="Calibri" panose="020F0502020204030204"/>
              </a:rPr>
              <a:t>.</a:t>
            </a:r>
          </a:p>
          <a:p>
            <a:pPr algn="just"/>
            <a:r>
              <a:rPr lang="en-US" sz="2000" err="1">
                <a:cs typeface="Calibri" panose="020F0502020204030204"/>
              </a:rPr>
              <a:t>Infine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err="1">
                <a:cs typeface="Calibri" panose="020F0502020204030204"/>
              </a:rPr>
              <a:t>ciascuna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delle</a:t>
            </a:r>
            <a:r>
              <a:rPr lang="en-US" sz="2000" dirty="0">
                <a:cs typeface="Calibri" panose="020F0502020204030204"/>
              </a:rPr>
              <a:t> 5 box </a:t>
            </a:r>
            <a:r>
              <a:rPr lang="en-US" sz="2000" err="1">
                <a:cs typeface="Calibri" panose="020F0502020204030204"/>
              </a:rPr>
              <a:t>contiene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un'immagine</a:t>
            </a:r>
            <a:r>
              <a:rPr lang="en-US" sz="2000" dirty="0">
                <a:cs typeface="Calibri" panose="020F0502020204030204"/>
              </a:rPr>
              <a:t> come </a:t>
            </a:r>
            <a:r>
              <a:rPr lang="en-US" sz="2000" err="1">
                <a:cs typeface="Calibri" panose="020F0502020204030204"/>
              </a:rPr>
              <a:t>richiesto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nelle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specifiche</a:t>
            </a:r>
            <a:r>
              <a:rPr lang="en-US" sz="2000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02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xmlns="" id="{B6FFEE1D-928F-4A4B-B3D2-65EF0FC7B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24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EF396-734A-4843-BC3D-347A5C98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906" y="-1839374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CODICE CSS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2B1BD8-7FC8-4087-838F-72C1C1A3A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74" y="1068272"/>
            <a:ext cx="11760679" cy="2205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Successivamente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 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si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scrive la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parte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di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codice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CSS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relativa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al footer,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massimizzando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con space-between lo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spazio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fra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 due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blocchi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contenuti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al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suo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interno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.</a:t>
            </a:r>
            <a:endParaRPr lang="en-US" sz="2000">
              <a:cs typeface="Calibri"/>
            </a:endParaRPr>
          </a:p>
          <a:p>
            <a:pPr algn="just"/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BF4164E6-1C06-4E78-843D-07B19F1C2F5D}"/>
              </a:ext>
            </a:extLst>
          </p:cNvPr>
          <p:cNvSpPr txBox="1">
            <a:spLocks/>
          </p:cNvSpPr>
          <p:nvPr/>
        </p:nvSpPr>
        <p:spPr>
          <a:xfrm>
            <a:off x="138023" y="2273570"/>
            <a:ext cx="11760678" cy="4099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cs typeface="Calibri" panose="020F0502020204030204"/>
              </a:rPr>
              <a:t>Per </a:t>
            </a:r>
            <a:r>
              <a:rPr lang="en-US" sz="2000" dirty="0" err="1">
                <a:cs typeface="Calibri" panose="020F0502020204030204"/>
              </a:rPr>
              <a:t>concludere</a:t>
            </a:r>
            <a:r>
              <a:rPr lang="en-US" sz="2000" dirty="0">
                <a:cs typeface="Calibri" panose="020F0502020204030204"/>
              </a:rPr>
              <a:t>, </a:t>
            </a:r>
            <a:r>
              <a:rPr lang="en-US" sz="2000" dirty="0" err="1">
                <a:cs typeface="Calibri" panose="020F0502020204030204"/>
              </a:rPr>
              <a:t>si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scrivono</a:t>
            </a:r>
            <a:r>
              <a:rPr lang="en-US" sz="2000" dirty="0">
                <a:cs typeface="Calibri" panose="020F0502020204030204"/>
              </a:rPr>
              <a:t> le media query relative </a:t>
            </a:r>
            <a:r>
              <a:rPr lang="en-US" sz="2000" dirty="0" err="1">
                <a:cs typeface="Calibri" panose="020F0502020204030204"/>
              </a:rPr>
              <a:t>alla</a:t>
            </a:r>
            <a:r>
              <a:rPr lang="en-US" sz="2000" dirty="0">
                <a:cs typeface="Calibri" panose="020F0502020204030204"/>
              </a:rPr>
              <a:t> vista mobile:</a:t>
            </a:r>
            <a:endParaRPr lang="en-US" dirty="0">
              <a:cs typeface="Calibri" panose="020F0502020204030204"/>
            </a:endParaRPr>
          </a:p>
          <a:p>
            <a:pPr algn="just"/>
            <a:r>
              <a:rPr lang="en-US" sz="2000" dirty="0">
                <a:cs typeface="Calibri"/>
              </a:rPr>
              <a:t>Tutte le query </a:t>
            </a:r>
            <a:r>
              <a:rPr lang="en-US" sz="2000" dirty="0" err="1">
                <a:cs typeface="Calibri"/>
              </a:rPr>
              <a:t>avvengono</a:t>
            </a:r>
            <a:r>
              <a:rPr lang="en-US" sz="2000" dirty="0">
                <a:cs typeface="Calibri"/>
              </a:rPr>
              <a:t> se la </a:t>
            </a:r>
            <a:r>
              <a:rPr lang="en-US" sz="2000" dirty="0" err="1">
                <a:cs typeface="Calibri"/>
              </a:rPr>
              <a:t>risoluzione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dello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schermo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scende</a:t>
            </a:r>
            <a:r>
              <a:rPr lang="en-US" sz="2000" dirty="0">
                <a:cs typeface="Calibri"/>
              </a:rPr>
              <a:t> sotto I 500px.</a:t>
            </a:r>
          </a:p>
          <a:p>
            <a:pPr algn="just"/>
            <a:r>
              <a:rPr lang="en-US" sz="2000" dirty="0">
                <a:cs typeface="Calibri"/>
              </a:rPr>
              <a:t>Le </a:t>
            </a:r>
            <a:r>
              <a:rPr lang="en-US" sz="2000" dirty="0" err="1">
                <a:cs typeface="Calibri"/>
              </a:rPr>
              <a:t>modifiche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che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riguardano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l'header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sono</a:t>
            </a:r>
            <a:r>
              <a:rPr lang="en-US" sz="2000" dirty="0">
                <a:cs typeface="Calibri"/>
              </a:rPr>
              <a:t> le </a:t>
            </a:r>
            <a:r>
              <a:rPr lang="en-US" sz="2000" dirty="0" err="1">
                <a:cs typeface="Calibri"/>
              </a:rPr>
              <a:t>seguenti</a:t>
            </a:r>
            <a:r>
              <a:rPr lang="en-US" sz="2000" dirty="0">
                <a:cs typeface="Calibri"/>
              </a:rPr>
              <a:t>:</a:t>
            </a:r>
          </a:p>
          <a:p>
            <a:pPr algn="just"/>
            <a:endParaRPr lang="en-US" sz="2000" dirty="0">
              <a:cs typeface="Calibri"/>
            </a:endParaRPr>
          </a:p>
          <a:p>
            <a:pPr algn="just"/>
            <a:r>
              <a:rPr lang="en-US" sz="2000" dirty="0">
                <a:cs typeface="Calibri"/>
              </a:rPr>
              <a:t>1) Si </a:t>
            </a:r>
            <a:r>
              <a:rPr lang="en-US" sz="2000" dirty="0" err="1">
                <a:cs typeface="Calibri"/>
              </a:rPr>
              <a:t>nasconde</a:t>
            </a:r>
            <a:r>
              <a:rPr lang="en-US" sz="2000" dirty="0">
                <a:cs typeface="Calibri"/>
              </a:rPr>
              <a:t> la </a:t>
            </a:r>
            <a:r>
              <a:rPr lang="en-US" sz="2000" dirty="0" err="1">
                <a:cs typeface="Calibri"/>
              </a:rPr>
              <a:t>barra</a:t>
            </a:r>
            <a:r>
              <a:rPr lang="en-US" sz="2000" dirty="0">
                <a:cs typeface="Calibri"/>
              </a:rPr>
              <a:t> di </a:t>
            </a:r>
            <a:r>
              <a:rPr lang="en-US" sz="2000" dirty="0" err="1">
                <a:cs typeface="Calibri"/>
              </a:rPr>
              <a:t>navigazione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che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viene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rimpiazzata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dai</a:t>
            </a:r>
            <a:r>
              <a:rPr lang="en-US" sz="2000" dirty="0">
                <a:cs typeface="Calibri"/>
              </a:rPr>
              <a:t> 3 </a:t>
            </a:r>
            <a:r>
              <a:rPr lang="en-US" sz="2000" dirty="0" err="1">
                <a:cs typeface="Calibri"/>
              </a:rPr>
              <a:t>blocchetti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bianchi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che</a:t>
            </a:r>
            <a:r>
              <a:rPr lang="en-US" sz="2000" dirty="0">
                <a:cs typeface="Calibri"/>
              </a:rPr>
              <a:t>, se </a:t>
            </a:r>
            <a:r>
              <a:rPr lang="en-US" sz="2000" dirty="0" err="1">
                <a:cs typeface="Calibri"/>
              </a:rPr>
              <a:t>cliccati</a:t>
            </a:r>
            <a:r>
              <a:rPr lang="en-US" sz="2000" dirty="0">
                <a:cs typeface="Calibri"/>
              </a:rPr>
              <a:t>, in </a:t>
            </a:r>
            <a:r>
              <a:rPr lang="en-US" sz="2000" dirty="0" err="1">
                <a:cs typeface="Calibri"/>
              </a:rPr>
              <a:t>seguito</a:t>
            </a:r>
            <a:r>
              <a:rPr lang="en-US" sz="2000" dirty="0">
                <a:cs typeface="Calibri"/>
              </a:rPr>
              <a:t>  </a:t>
            </a:r>
            <a:r>
              <a:rPr lang="en-US" sz="2000" dirty="0" err="1">
                <a:cs typeface="Calibri"/>
              </a:rPr>
              <a:t>avranno</a:t>
            </a:r>
            <a:r>
              <a:rPr lang="en-US" sz="2000" dirty="0">
                <a:cs typeface="Calibri"/>
              </a:rPr>
              <a:t> la </a:t>
            </a:r>
            <a:r>
              <a:rPr lang="en-US" sz="2000" dirty="0" err="1">
                <a:cs typeface="Calibri"/>
              </a:rPr>
              <a:t>funzione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della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barra</a:t>
            </a:r>
            <a:r>
              <a:rPr lang="en-US" sz="2000" dirty="0">
                <a:cs typeface="Calibri"/>
              </a:rPr>
              <a:t> di </a:t>
            </a:r>
            <a:r>
              <a:rPr lang="en-US" sz="2000" dirty="0" err="1">
                <a:cs typeface="Calibri"/>
              </a:rPr>
              <a:t>navigazione</a:t>
            </a:r>
            <a:r>
              <a:rPr lang="en-US" sz="2000" dirty="0">
                <a:cs typeface="Calibri"/>
              </a:rPr>
              <a:t>.</a:t>
            </a:r>
            <a:endParaRPr lang="en-US"/>
          </a:p>
          <a:p>
            <a:pPr algn="just"/>
            <a:r>
              <a:rPr lang="en-US" sz="2000" dirty="0">
                <a:cs typeface="Calibri"/>
              </a:rPr>
              <a:t>   </a:t>
            </a:r>
          </a:p>
          <a:p>
            <a:pPr algn="just"/>
            <a:r>
              <a:rPr lang="en-US" sz="2000" dirty="0">
                <a:cs typeface="Calibri"/>
              </a:rPr>
              <a:t>2) La </a:t>
            </a:r>
            <a:r>
              <a:rPr lang="en-US" sz="2000" dirty="0" err="1">
                <a:cs typeface="Calibri"/>
              </a:rPr>
              <a:t>visuale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della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parte</a:t>
            </a:r>
            <a:r>
              <a:rPr lang="en-US" sz="2000" dirty="0">
                <a:cs typeface="Calibri"/>
              </a:rPr>
              <a:t> centrale </a:t>
            </a:r>
            <a:r>
              <a:rPr lang="en-US" sz="2000" dirty="0" err="1">
                <a:cs typeface="Calibri"/>
              </a:rPr>
              <a:t>della</a:t>
            </a:r>
            <a:r>
              <a:rPr lang="en-US" sz="2000" dirty="0">
                <a:cs typeface="Calibri"/>
              </a:rPr>
              <a:t> Homepage </a:t>
            </a:r>
            <a:r>
              <a:rPr lang="en-US" sz="2000" dirty="0" err="1">
                <a:cs typeface="Calibri"/>
              </a:rPr>
              <a:t>passa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dall'essere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orizzontale</a:t>
            </a:r>
            <a:r>
              <a:rPr lang="en-US" sz="2000" dirty="0">
                <a:cs typeface="Calibri"/>
              </a:rPr>
              <a:t> a </a:t>
            </a:r>
            <a:r>
              <a:rPr lang="en-US" sz="2000" dirty="0" err="1">
                <a:cs typeface="Calibri"/>
              </a:rPr>
              <a:t>verticale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rendendo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più</a:t>
            </a:r>
            <a:r>
              <a:rPr lang="en-US" sz="2000" dirty="0">
                <a:cs typeface="Calibri"/>
              </a:rPr>
              <a:t> semplice la </a:t>
            </a:r>
            <a:r>
              <a:rPr lang="en-US" sz="2000" dirty="0" err="1">
                <a:cs typeface="Calibri"/>
              </a:rPr>
              <a:t>navigazione</a:t>
            </a:r>
            <a:r>
              <a:rPr lang="en-US" sz="2000" dirty="0">
                <a:cs typeface="Calibri"/>
              </a:rPr>
              <a:t> da smartphone.</a:t>
            </a:r>
            <a:endParaRPr lang="en-US"/>
          </a:p>
          <a:p>
            <a:pPr algn="just"/>
            <a:endParaRPr lang="en-US" sz="2000" dirty="0">
              <a:cs typeface="Calibri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B11A5029-A7CF-4376-8154-C978FEA83EB0}"/>
              </a:ext>
            </a:extLst>
          </p:cNvPr>
          <p:cNvSpPr txBox="1">
            <a:spLocks/>
          </p:cNvSpPr>
          <p:nvPr/>
        </p:nvSpPr>
        <p:spPr>
          <a:xfrm>
            <a:off x="-5751" y="4789608"/>
            <a:ext cx="11329358" cy="1770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44569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MINI HOMEWORK 1 O46001831  -  Cristian Cataldo</vt:lpstr>
      <vt:lpstr>CODICE HTML</vt:lpstr>
      <vt:lpstr>CODICE CSS</vt:lpstr>
      <vt:lpstr>CODICE 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Salvo Valastro</cp:lastModifiedBy>
  <cp:revision>263</cp:revision>
  <dcterms:created xsi:type="dcterms:W3CDTF">2021-03-24T18:03:23Z</dcterms:created>
  <dcterms:modified xsi:type="dcterms:W3CDTF">2021-03-24T19:51:42Z</dcterms:modified>
</cp:coreProperties>
</file>