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B97C35FF-63B2-4935-AC09-A35A4D4B262A}">
          <p14:sldIdLst>
            <p14:sldId id="256"/>
            <p14:sldId id="257"/>
            <p14:sldId id="258"/>
          </p14:sldIdLst>
        </p14:section>
        <p14:section name="Mostra / Nascondi Dettagli" id="{BB64B7A9-94F7-4B1F-BF7B-FE057C5AEE31}">
          <p14:sldIdLst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427E4-F829-408E-AE74-6F007A21B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07FEB-9F6A-4AC9-91F7-09193A78F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F51E97-9090-4356-A2B9-0B113DBE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4E5-F8A6-4B63-9D36-BE3B3BE50387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DE1C1C-53AD-4D4C-8BEC-CB461FF9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2E3BE9-8E23-4552-BC98-292D227E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4A99-D0D9-42E5-B3B1-8B66927B3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217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7C7267-C6D9-4A81-A5F2-C63D153E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5E20A98-43A7-4120-9864-B5AA21DAA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EAA89F-0508-4783-B3E1-A4B16E3E5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4E5-F8A6-4B63-9D36-BE3B3BE50387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233FB1-C0E9-4F5B-96F6-F13E7B3F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3B5B93-61D5-4E3A-B49E-E13EF01B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4A99-D0D9-42E5-B3B1-8B66927B3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66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77E716B-D563-46B6-B261-7E143F997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9EA1DE-646B-4BC8-9A60-1F25A2772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34E3B4-BC81-43BB-BB51-4F35E36E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4E5-F8A6-4B63-9D36-BE3B3BE50387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07125F-5899-48E1-8503-9EFA5D77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BA5A3F-74A2-40C3-BF0F-3901E523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4A99-D0D9-42E5-B3B1-8B66927B3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256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0A272A-B0D1-4FA0-A2DF-065FB625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69ED64-055A-4775-9A8A-ED110FA98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279194-3F84-483B-995F-C58B5E5A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4E5-F8A6-4B63-9D36-BE3B3BE50387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480212-A96A-4FCD-803A-C5E79ADF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380159-E422-40C5-B0FE-7427A642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4A99-D0D9-42E5-B3B1-8B66927B3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972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0D804D-ADD9-405E-9068-8593FA75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DA9466-057D-43FC-ACF1-4FB53DCD9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633980-3768-440A-8CE3-74215E9D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4E5-F8A6-4B63-9D36-BE3B3BE50387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464E94-D37C-4FC9-AB59-6A032BD5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53D4F5-2AFD-44F4-8A82-22D5B414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4A99-D0D9-42E5-B3B1-8B66927B3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69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E1C243-21FF-484E-9046-F7FFF519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D3F07E-6E62-4DB7-BCE6-E7EA35219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D0D882-AD84-488D-8F43-534E2295B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2A9705-71A5-4F4D-9405-6EC636BF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4E5-F8A6-4B63-9D36-BE3B3BE50387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1B2941-6974-468C-B614-BF79E28B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AC9468-E47A-437B-A72F-5DAD9622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4A99-D0D9-42E5-B3B1-8B66927B3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780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38478C-38E9-45E9-98AC-85AFA501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73337FD-1704-430C-9BAE-DA4412A03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A457B07-566D-4BCD-A891-BC877420F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F68BCC8-0E58-4218-AB2F-7FB72AB3C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B505DF0-A484-4147-B9D4-888C6E2C5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281EDBB-80B2-413C-9815-6EB25930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4E5-F8A6-4B63-9D36-BE3B3BE50387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552836E-E38F-4F89-B069-5D970310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21B76C5-ABB8-4835-B3E1-DD1CCB42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4A99-D0D9-42E5-B3B1-8B66927B3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441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10D4A7-BAEE-4FD4-91C8-7DFA7FF4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ECC8B0-BEE7-42F4-8C36-3A0912A2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4E5-F8A6-4B63-9D36-BE3B3BE50387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7FE9B7-0DF7-4BE2-B0F8-FFB6D8E7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E56979-9F00-47A9-8CF8-B1D65AC4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4A99-D0D9-42E5-B3B1-8B66927B3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920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B2F2116-4963-4CCB-9587-E43726B0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4E5-F8A6-4B63-9D36-BE3B3BE50387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C46C23-24AD-455B-ACD7-7DE3F3F3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C67209-EB42-4939-BD80-1737D5AE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4A99-D0D9-42E5-B3B1-8B66927B3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511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82FAB-33E1-409A-921E-AE0D1652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7604A3-8589-4525-A522-56F7B17B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D614A02-8FAE-4771-B755-245819666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E257D7-5786-4D65-A84A-73B63CC91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4E5-F8A6-4B63-9D36-BE3B3BE50387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6181F2-3E01-4530-A2AD-9A9531A9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5088CA-5A21-4E2D-A304-B660C422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4A99-D0D9-42E5-B3B1-8B66927B3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04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097885-E1DF-4C93-90AB-AE613F3E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662E3C5-679E-4997-A6B5-A5C2A827A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66D2E8-5268-4EE1-94B3-0E318D49F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1FCA9B-811D-4B59-BA86-60AD646A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4E5-F8A6-4B63-9D36-BE3B3BE50387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4D70EE-F9B2-4B7B-B6B6-C4110946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70E460-FCF2-4134-BCE9-9B8AB716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4A99-D0D9-42E5-B3B1-8B66927B3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216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F9B0E1D-14D5-4977-A8AB-ED6C6549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BBEE0A-1C5B-41A2-B5D9-C2507FF42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45468C-CFEB-4A6A-A11E-F0A1998E1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F04E5-F8A6-4B63-9D36-BE3B3BE50387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A3B853-84CA-4E2C-86A6-F849C3820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B5C870-3A93-4A49-8A6E-269B8B63D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44A99-D0D9-42E5-B3B1-8B66927B3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73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0F48B2-E6F9-4CF8-857F-882F4244F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25484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1EDD9BD-8D2B-4806-A8DB-1EE3B1E38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9240" y="0"/>
            <a:ext cx="9144000" cy="2387600"/>
          </a:xfrm>
        </p:spPr>
        <p:txBody>
          <a:bodyPr>
            <a:normAutofit/>
          </a:bodyPr>
          <a:lstStyle/>
          <a:p>
            <a:r>
              <a:rPr lang="it-IT" sz="4000" dirty="0"/>
              <a:t>Mini </a:t>
            </a:r>
            <a:r>
              <a:rPr lang="it-IT" sz="4000" dirty="0" err="1"/>
              <a:t>Homework</a:t>
            </a:r>
            <a:r>
              <a:rPr lang="it-IT" sz="4000" dirty="0"/>
              <a:t> 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146717-CE72-468D-93A5-B877F3527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9240" y="2601119"/>
            <a:ext cx="9144000" cy="1655762"/>
          </a:xfrm>
        </p:spPr>
        <p:txBody>
          <a:bodyPr/>
          <a:lstStyle/>
          <a:p>
            <a:r>
              <a:rPr lang="it-IT" dirty="0"/>
              <a:t>Web Programming</a:t>
            </a:r>
          </a:p>
          <a:p>
            <a:r>
              <a:rPr lang="it-IT" dirty="0"/>
              <a:t>O46001831 </a:t>
            </a:r>
          </a:p>
          <a:p>
            <a:r>
              <a:rPr lang="it-IT" dirty="0"/>
              <a:t>Cristian Cataldo</a:t>
            </a:r>
          </a:p>
        </p:txBody>
      </p:sp>
    </p:spTree>
    <p:extLst>
      <p:ext uri="{BB962C8B-B14F-4D97-AF65-F5344CB8AC3E}">
        <p14:creationId xmlns:p14="http://schemas.microsoft.com/office/powerpoint/2010/main" val="649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07262F8-D9B7-4C1B-BAD5-B2D1C9C7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000000"/>
                </a:solidFill>
              </a:rPr>
              <a:t>HTML e CSS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132B474C-E50E-44BD-8E6B-F8A279469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2BAD72-A042-4118-8DD8-D73EDC84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solidFill>
                  <a:srgbClr val="000000"/>
                </a:solidFill>
              </a:rPr>
              <a:t>Per quanto riguarda HTML e CSS, in questo </a:t>
            </a:r>
            <a:r>
              <a:rPr lang="it-IT" sz="2000" dirty="0" err="1">
                <a:solidFill>
                  <a:srgbClr val="000000"/>
                </a:solidFill>
              </a:rPr>
              <a:t>homework</a:t>
            </a:r>
            <a:r>
              <a:rPr lang="it-IT" sz="2000" dirty="0">
                <a:solidFill>
                  <a:srgbClr val="000000"/>
                </a:solidFill>
              </a:rPr>
              <a:t> non sono state introdotte nuove funzionalità. L’unico cambiamento è che i blocchi contenenti i prodotti sono stati </a:t>
            </a:r>
            <a:r>
              <a:rPr lang="it-IT" sz="2000" dirty="0" err="1">
                <a:solidFill>
                  <a:srgbClr val="000000"/>
                </a:solidFill>
              </a:rPr>
              <a:t>posizionti</a:t>
            </a:r>
            <a:r>
              <a:rPr lang="it-IT" sz="2000" dirty="0">
                <a:solidFill>
                  <a:srgbClr val="000000"/>
                </a:solidFill>
              </a:rPr>
              <a:t> usando la proprietà ‘’</a:t>
            </a:r>
            <a:r>
              <a:rPr lang="it-IT" sz="2000" dirty="0" err="1">
                <a:solidFill>
                  <a:srgbClr val="000000"/>
                </a:solidFill>
              </a:rPr>
              <a:t>flex-wrap</a:t>
            </a:r>
            <a:r>
              <a:rPr lang="it-IT" sz="2000" dirty="0">
                <a:solidFill>
                  <a:srgbClr val="000000"/>
                </a:solidFill>
              </a:rPr>
              <a:t>: </a:t>
            </a:r>
            <a:r>
              <a:rPr lang="it-IT" sz="2000" dirty="0" err="1">
                <a:solidFill>
                  <a:srgbClr val="000000"/>
                </a:solidFill>
              </a:rPr>
              <a:t>wrap</a:t>
            </a:r>
            <a:r>
              <a:rPr lang="it-IT" sz="2000" dirty="0">
                <a:solidFill>
                  <a:srgbClr val="000000"/>
                </a:solidFill>
              </a:rPr>
              <a:t>’’ in modo da disporli su più file se necessario.</a:t>
            </a:r>
          </a:p>
        </p:txBody>
      </p:sp>
    </p:spTree>
    <p:extLst>
      <p:ext uri="{BB962C8B-B14F-4D97-AF65-F5344CB8AC3E}">
        <p14:creationId xmlns:p14="http://schemas.microsoft.com/office/powerpoint/2010/main" val="189840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CBDD3E7-44BE-40AD-B08A-DF715402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>
                <a:solidFill>
                  <a:srgbClr val="FFFFFF"/>
                </a:solidFill>
              </a:rPr>
              <a:t>JavaScript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70F54D-E2C9-4697-83D3-3AFF1C401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>
                <a:solidFill>
                  <a:srgbClr val="000000"/>
                </a:solidFill>
              </a:rPr>
              <a:t>Andremo adesso a commentare il codice JavaScript del file ‘’mhw2.js’’ che rende possibili le interazioni con l’utente.</a:t>
            </a:r>
            <a:endParaRPr lang="it-IT" sz="2000" u="sng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it-IT" sz="2000">
                <a:solidFill>
                  <a:srgbClr val="000000"/>
                </a:solidFill>
              </a:rPr>
              <a:t>Inizialmente abbiamo un ciclo for che crea e appende i vari blocchi che formeranno i prodotti da acquistare nel sito, caricando i dati dal file ‘‘contents.js’’. Così facendo possiamo inserire all’interno del nostro sito un numero non definito a priori di blocchi, ma che cresceranno in base al contenuto del file che contiene i dati.</a:t>
            </a:r>
            <a:br>
              <a:rPr lang="it-IT" sz="2000">
                <a:solidFill>
                  <a:srgbClr val="000000"/>
                </a:solidFill>
              </a:rPr>
            </a:br>
            <a:r>
              <a:rPr lang="it-IT" sz="2000">
                <a:solidFill>
                  <a:srgbClr val="000000"/>
                </a:solidFill>
              </a:rPr>
              <a:t>All’interno di questo ciclo for troviamo le funzioni createElement, e appendChild che rendono possibile la corretta realizzazione del sito.</a:t>
            </a:r>
          </a:p>
          <a:p>
            <a:pPr marL="0" indent="0">
              <a:buNone/>
            </a:pPr>
            <a:endParaRPr lang="it-IT" sz="20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t-IT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54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FA0E9EF-6FFB-4D5F-883E-EAADE6FA5F5B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Mostra/Nascondi dettagli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1BA9A3-C543-4031-BC7D-17E4AADB3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 algn="just">
              <a:buNone/>
            </a:pPr>
            <a:r>
              <a:rPr lang="en-US" sz="2400" dirty="0" err="1"/>
              <a:t>Successivamente</a:t>
            </a:r>
            <a:r>
              <a:rPr lang="en-US" sz="2400" dirty="0"/>
              <a:t> </a:t>
            </a:r>
            <a:r>
              <a:rPr lang="en-US" sz="2400" dirty="0" err="1"/>
              <a:t>troviamo</a:t>
            </a:r>
            <a:r>
              <a:rPr lang="en-US" sz="2400" dirty="0"/>
              <a:t> le </a:t>
            </a:r>
            <a:r>
              <a:rPr lang="en-US" sz="2400" dirty="0" err="1"/>
              <a:t>funzioni</a:t>
            </a:r>
            <a:r>
              <a:rPr lang="en-US" sz="2400" dirty="0"/>
              <a:t>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rendono</a:t>
            </a:r>
            <a:r>
              <a:rPr lang="en-US" sz="2400" dirty="0"/>
              <a:t> </a:t>
            </a:r>
            <a:r>
              <a:rPr lang="en-US" sz="2400" dirty="0" err="1"/>
              <a:t>possibile</a:t>
            </a:r>
            <a:r>
              <a:rPr lang="en-US" sz="2400" dirty="0"/>
              <a:t> la </a:t>
            </a:r>
            <a:r>
              <a:rPr lang="en-US" sz="2400" dirty="0" err="1"/>
              <a:t>visualizzazione</a:t>
            </a:r>
            <a:r>
              <a:rPr lang="en-US" sz="2400" dirty="0"/>
              <a:t> di </a:t>
            </a:r>
            <a:r>
              <a:rPr lang="en-US" sz="2400" dirty="0" err="1"/>
              <a:t>più</a:t>
            </a:r>
            <a:r>
              <a:rPr lang="en-US" sz="2400" dirty="0"/>
              <a:t> </a:t>
            </a:r>
            <a:r>
              <a:rPr lang="en-US" sz="2400" dirty="0" err="1"/>
              <a:t>dettagli</a:t>
            </a:r>
            <a:r>
              <a:rPr lang="en-US" sz="2400" dirty="0"/>
              <a:t> se </a:t>
            </a:r>
            <a:r>
              <a:rPr lang="en-US" sz="2400" dirty="0" err="1"/>
              <a:t>l’utente</a:t>
            </a:r>
            <a:r>
              <a:rPr lang="en-US" sz="2400" dirty="0"/>
              <a:t> lo </a:t>
            </a:r>
            <a:r>
              <a:rPr lang="en-US" sz="2400" dirty="0" err="1"/>
              <a:t>richiede</a:t>
            </a:r>
            <a:r>
              <a:rPr lang="en-US" sz="2400" dirty="0"/>
              <a:t> </a:t>
            </a:r>
            <a:r>
              <a:rPr lang="en-US" sz="2400" dirty="0" err="1"/>
              <a:t>cliccando</a:t>
            </a:r>
            <a:r>
              <a:rPr lang="en-US" sz="2400" dirty="0"/>
              <a:t> la </a:t>
            </a:r>
            <a:r>
              <a:rPr lang="en-US" sz="2400" dirty="0" err="1"/>
              <a:t>scritta</a:t>
            </a:r>
            <a:r>
              <a:rPr lang="en-US" sz="2400" dirty="0"/>
              <a:t> ‘‘</a:t>
            </a:r>
            <a:r>
              <a:rPr lang="en-US" sz="2400" dirty="0" err="1"/>
              <a:t>Mostra</a:t>
            </a:r>
            <a:r>
              <a:rPr lang="en-US" sz="2400" dirty="0"/>
              <a:t> </a:t>
            </a:r>
            <a:r>
              <a:rPr lang="en-US" sz="2400" dirty="0" err="1"/>
              <a:t>dettagli</a:t>
            </a:r>
            <a:r>
              <a:rPr lang="en-US" sz="2400" dirty="0"/>
              <a:t>’’. Dopo il click </a:t>
            </a:r>
            <a:r>
              <a:rPr lang="en-US" sz="2400" dirty="0" err="1"/>
              <a:t>verrà</a:t>
            </a:r>
            <a:r>
              <a:rPr lang="en-US" sz="2400" dirty="0"/>
              <a:t> </a:t>
            </a:r>
            <a:r>
              <a:rPr lang="en-US" sz="2400" dirty="0" err="1"/>
              <a:t>rimossa</a:t>
            </a:r>
            <a:r>
              <a:rPr lang="en-US" sz="2400" dirty="0"/>
              <a:t> la </a:t>
            </a:r>
            <a:r>
              <a:rPr lang="en-US" sz="2400" dirty="0" err="1"/>
              <a:t>classe</a:t>
            </a:r>
            <a:r>
              <a:rPr lang="en-US" sz="2400" dirty="0"/>
              <a:t> ‘Hide’ </a:t>
            </a:r>
            <a:r>
              <a:rPr lang="en-US" sz="2400" dirty="0" err="1"/>
              <a:t>dalla</a:t>
            </a:r>
            <a:r>
              <a:rPr lang="en-US" sz="2400" dirty="0"/>
              <a:t> </a:t>
            </a:r>
            <a:r>
              <a:rPr lang="en-US" sz="2400" dirty="0" err="1"/>
              <a:t>descrizione</a:t>
            </a:r>
            <a:r>
              <a:rPr lang="en-US" sz="2400" dirty="0"/>
              <a:t> del </a:t>
            </a:r>
            <a:r>
              <a:rPr lang="en-US" sz="2400" dirty="0" err="1"/>
              <a:t>prodotto</a:t>
            </a:r>
            <a:r>
              <a:rPr lang="en-US" sz="2400" dirty="0"/>
              <a:t> e dal </a:t>
            </a:r>
            <a:r>
              <a:rPr lang="en-US" sz="2400" dirty="0" err="1"/>
              <a:t>blocco</a:t>
            </a:r>
            <a:r>
              <a:rPr lang="en-US" sz="2400" dirty="0"/>
              <a:t>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r>
              <a:rPr lang="en-US" sz="2400" dirty="0"/>
              <a:t> la </a:t>
            </a:r>
            <a:r>
              <a:rPr lang="en-US" sz="2400" dirty="0" err="1"/>
              <a:t>scritta</a:t>
            </a:r>
            <a:r>
              <a:rPr lang="en-US" sz="2400" dirty="0"/>
              <a:t> ‘‘Meno </a:t>
            </a:r>
            <a:r>
              <a:rPr lang="en-US" sz="2400" dirty="0" err="1"/>
              <a:t>dettagli</a:t>
            </a:r>
            <a:r>
              <a:rPr lang="en-US" sz="2400" dirty="0"/>
              <a:t>’’ e, </a:t>
            </a:r>
            <a:r>
              <a:rPr lang="en-US" sz="2400" dirty="0" err="1"/>
              <a:t>inoltre</a:t>
            </a:r>
            <a:r>
              <a:rPr lang="en-US" sz="2400" dirty="0"/>
              <a:t>, </a:t>
            </a:r>
            <a:r>
              <a:rPr lang="en-US" sz="2400" dirty="0" err="1"/>
              <a:t>viene</a:t>
            </a:r>
            <a:r>
              <a:rPr lang="en-US" sz="2400" dirty="0"/>
              <a:t> </a:t>
            </a:r>
            <a:r>
              <a:rPr lang="en-US" sz="2400" dirty="0" err="1"/>
              <a:t>aggiunta</a:t>
            </a:r>
            <a:r>
              <a:rPr lang="en-US" sz="2400" dirty="0"/>
              <a:t> la </a:t>
            </a:r>
            <a:r>
              <a:rPr lang="en-US" sz="2400" dirty="0" err="1"/>
              <a:t>classe</a:t>
            </a:r>
            <a:r>
              <a:rPr lang="en-US" sz="2400" dirty="0"/>
              <a:t> ‘Hide’ al </a:t>
            </a:r>
            <a:r>
              <a:rPr lang="en-US" sz="2400" dirty="0" err="1"/>
              <a:t>blocco</a:t>
            </a:r>
            <a:r>
              <a:rPr lang="en-US" sz="2400" dirty="0"/>
              <a:t> </a:t>
            </a:r>
            <a:r>
              <a:rPr lang="en-US" sz="2400" dirty="0" err="1"/>
              <a:t>precedentemente</a:t>
            </a:r>
            <a:r>
              <a:rPr lang="en-US" sz="2400" dirty="0"/>
              <a:t> </a:t>
            </a:r>
            <a:r>
              <a:rPr lang="en-US" sz="2400" dirty="0" err="1"/>
              <a:t>cliccato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Se in </a:t>
            </a:r>
            <a:r>
              <a:rPr lang="en-US" sz="2400" dirty="0" err="1"/>
              <a:t>seguito</a:t>
            </a:r>
            <a:r>
              <a:rPr lang="en-US" sz="2400" dirty="0"/>
              <a:t> </a:t>
            </a:r>
            <a:r>
              <a:rPr lang="en-US" sz="2400" dirty="0" err="1"/>
              <a:t>l’utente</a:t>
            </a:r>
            <a:r>
              <a:rPr lang="en-US" sz="2400" dirty="0"/>
              <a:t> decide di non </a:t>
            </a:r>
            <a:r>
              <a:rPr lang="en-US" sz="2400" dirty="0" err="1"/>
              <a:t>voler</a:t>
            </a:r>
            <a:r>
              <a:rPr lang="en-US" sz="2400" dirty="0"/>
              <a:t> </a:t>
            </a:r>
            <a:r>
              <a:rPr lang="en-US" sz="2400" dirty="0" err="1"/>
              <a:t>più</a:t>
            </a:r>
            <a:r>
              <a:rPr lang="en-US" sz="2400" dirty="0"/>
              <a:t> </a:t>
            </a:r>
            <a:r>
              <a:rPr lang="en-US" sz="2400" dirty="0" err="1"/>
              <a:t>visualizzare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dettagli</a:t>
            </a:r>
            <a:r>
              <a:rPr lang="en-US" sz="2400" dirty="0"/>
              <a:t> </a:t>
            </a:r>
            <a:r>
              <a:rPr lang="en-US" sz="2400" dirty="0" err="1"/>
              <a:t>mostrati</a:t>
            </a:r>
            <a:r>
              <a:rPr lang="en-US" sz="2400" dirty="0"/>
              <a:t>, </a:t>
            </a:r>
            <a:r>
              <a:rPr lang="en-US" sz="2400" dirty="0" err="1"/>
              <a:t>può</a:t>
            </a:r>
            <a:r>
              <a:rPr lang="en-US" sz="2400" dirty="0"/>
              <a:t> </a:t>
            </a:r>
            <a:r>
              <a:rPr lang="en-US" sz="2400" dirty="0" err="1"/>
              <a:t>cliccare</a:t>
            </a:r>
            <a:r>
              <a:rPr lang="en-US" sz="2400" dirty="0"/>
              <a:t> </a:t>
            </a:r>
            <a:r>
              <a:rPr lang="en-US" sz="2400" dirty="0" err="1"/>
              <a:t>sulla</a:t>
            </a:r>
            <a:r>
              <a:rPr lang="en-US" sz="2400" dirty="0"/>
              <a:t> </a:t>
            </a:r>
            <a:r>
              <a:rPr lang="en-US" sz="2400" dirty="0" err="1"/>
              <a:t>scritta</a:t>
            </a:r>
            <a:r>
              <a:rPr lang="en-US" sz="2400" dirty="0"/>
              <a:t> ‘‘Meno </a:t>
            </a:r>
            <a:r>
              <a:rPr lang="en-US" sz="2400" dirty="0" err="1"/>
              <a:t>dettagli</a:t>
            </a:r>
            <a:r>
              <a:rPr lang="en-US" sz="2400" dirty="0"/>
              <a:t>’’ a cui è </a:t>
            </a:r>
            <a:r>
              <a:rPr lang="en-US" sz="2400" dirty="0" err="1"/>
              <a:t>associato</a:t>
            </a:r>
            <a:r>
              <a:rPr lang="en-US" sz="2400" dirty="0"/>
              <a:t> un </a:t>
            </a:r>
            <a:r>
              <a:rPr lang="en-US" sz="2400" dirty="0" err="1"/>
              <a:t>eventListener</a:t>
            </a:r>
            <a:r>
              <a:rPr lang="en-US" sz="2400" dirty="0"/>
              <a:t>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richiama</a:t>
            </a:r>
            <a:r>
              <a:rPr lang="en-US" sz="2400" dirty="0"/>
              <a:t> la </a:t>
            </a:r>
            <a:r>
              <a:rPr lang="en-US" sz="2400" dirty="0" err="1"/>
              <a:t>funzione</a:t>
            </a:r>
            <a:r>
              <a:rPr lang="en-US" sz="2400" dirty="0"/>
              <a:t> ‘</a:t>
            </a:r>
            <a:r>
              <a:rPr lang="en-US" sz="2400" dirty="0" err="1"/>
              <a:t>hideDesc</a:t>
            </a:r>
            <a:r>
              <a:rPr lang="en-US" sz="2400" dirty="0"/>
              <a:t>’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imposta</a:t>
            </a:r>
            <a:r>
              <a:rPr lang="en-US" sz="2400" dirty="0"/>
              <a:t> la </a:t>
            </a:r>
            <a:r>
              <a:rPr lang="en-US" sz="2400" dirty="0" err="1"/>
              <a:t>classe</a:t>
            </a:r>
            <a:r>
              <a:rPr lang="en-US" sz="2400" dirty="0"/>
              <a:t> Hide </a:t>
            </a:r>
            <a:r>
              <a:rPr lang="en-US" sz="2400" dirty="0" err="1"/>
              <a:t>sul</a:t>
            </a:r>
            <a:r>
              <a:rPr lang="en-US" sz="2400" dirty="0"/>
              <a:t> </a:t>
            </a:r>
            <a:r>
              <a:rPr lang="en-US" sz="2400" dirty="0" err="1"/>
              <a:t>blocco</a:t>
            </a:r>
            <a:r>
              <a:rPr lang="en-US" sz="2400" dirty="0"/>
              <a:t>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r>
              <a:rPr lang="en-US" sz="2400" dirty="0"/>
              <a:t> la </a:t>
            </a:r>
            <a:r>
              <a:rPr lang="en-US" sz="2400" dirty="0" err="1"/>
              <a:t>descrizione</a:t>
            </a:r>
            <a:r>
              <a:rPr lang="en-US" sz="2400" dirty="0"/>
              <a:t> e </a:t>
            </a:r>
            <a:r>
              <a:rPr lang="en-US" sz="2400" dirty="0" err="1"/>
              <a:t>sul</a:t>
            </a:r>
            <a:r>
              <a:rPr lang="en-US" sz="2400" dirty="0"/>
              <a:t> </a:t>
            </a:r>
            <a:r>
              <a:rPr lang="en-US" sz="2400" dirty="0" err="1"/>
              <a:t>blocco</a:t>
            </a:r>
            <a:r>
              <a:rPr lang="en-US" sz="2400" dirty="0"/>
              <a:t>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r>
              <a:rPr lang="en-US" sz="2400" dirty="0"/>
              <a:t> la </a:t>
            </a:r>
            <a:r>
              <a:rPr lang="en-US" sz="2400" dirty="0" err="1"/>
              <a:t>scritta</a:t>
            </a:r>
            <a:r>
              <a:rPr lang="en-US" sz="2400" dirty="0"/>
              <a:t> ‘Meno </a:t>
            </a:r>
            <a:r>
              <a:rPr lang="en-US" sz="2400" dirty="0" err="1"/>
              <a:t>dettagli</a:t>
            </a:r>
            <a:r>
              <a:rPr lang="en-US" sz="2400" dirty="0"/>
              <a:t>’ e </a:t>
            </a:r>
            <a:r>
              <a:rPr lang="en-US" sz="2400" dirty="0" err="1"/>
              <a:t>rimuove</a:t>
            </a:r>
            <a:r>
              <a:rPr lang="en-US" sz="2400" dirty="0"/>
              <a:t> la </a:t>
            </a:r>
            <a:r>
              <a:rPr lang="en-US" sz="2400" dirty="0" err="1"/>
              <a:t>stessa</a:t>
            </a:r>
            <a:r>
              <a:rPr lang="en-US" sz="2400" dirty="0"/>
              <a:t> </a:t>
            </a:r>
            <a:r>
              <a:rPr lang="en-US" sz="2400" dirty="0" err="1"/>
              <a:t>classe</a:t>
            </a:r>
            <a:r>
              <a:rPr lang="en-US" sz="2400" dirty="0"/>
              <a:t> dal </a:t>
            </a:r>
            <a:r>
              <a:rPr lang="en-US" sz="2400" dirty="0" err="1"/>
              <a:t>blocco</a:t>
            </a:r>
            <a:r>
              <a:rPr lang="en-US" sz="2400" dirty="0"/>
              <a:t> ‘</a:t>
            </a:r>
            <a:r>
              <a:rPr lang="en-US" sz="2400" dirty="0" err="1"/>
              <a:t>Mostra</a:t>
            </a:r>
            <a:r>
              <a:rPr lang="en-US" sz="2400" dirty="0"/>
              <a:t> </a:t>
            </a:r>
            <a:r>
              <a:rPr lang="en-US" sz="2400" dirty="0" err="1"/>
              <a:t>Dettagli</a:t>
            </a:r>
            <a:r>
              <a:rPr lang="en-US" sz="2400" dirty="0"/>
              <a:t>’, </a:t>
            </a:r>
            <a:r>
              <a:rPr lang="en-US" sz="2400" dirty="0" err="1"/>
              <a:t>riportando</a:t>
            </a:r>
            <a:r>
              <a:rPr lang="en-US" sz="2400" dirty="0"/>
              <a:t> il </a:t>
            </a:r>
            <a:r>
              <a:rPr lang="en-US" sz="2400" dirty="0" err="1"/>
              <a:t>blocco</a:t>
            </a:r>
            <a:r>
              <a:rPr lang="en-US" sz="2400" dirty="0"/>
              <a:t> padre </a:t>
            </a:r>
            <a:r>
              <a:rPr lang="en-US" sz="2400" dirty="0" err="1"/>
              <a:t>alla</a:t>
            </a:r>
            <a:r>
              <a:rPr lang="en-US" sz="2400" dirty="0"/>
              <a:t> </a:t>
            </a:r>
            <a:r>
              <a:rPr lang="en-US" sz="2400" dirty="0" err="1"/>
              <a:t>situazione</a:t>
            </a:r>
            <a:r>
              <a:rPr lang="en-US" sz="2400" dirty="0"/>
              <a:t> </a:t>
            </a:r>
            <a:r>
              <a:rPr lang="en-US" sz="2400" dirty="0" err="1"/>
              <a:t>originale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40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F2EC63-7E85-48BB-B11C-C5976611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700">
                <a:solidFill>
                  <a:srgbClr val="FFFFFF"/>
                </a:solidFill>
              </a:rPr>
              <a:t>Visualizzazione del Carrello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82C7A2-9F8D-4659-9CD4-833331639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In seguito abbiamo le funzioni che implementano il carrello.</a:t>
            </a:r>
          </a:p>
          <a:p>
            <a:pPr marL="0" indent="0">
              <a:buNone/>
            </a:pPr>
            <a:r>
              <a:rPr lang="it-IT" sz="2000" dirty="0"/>
              <a:t>Abbiamo una variabile inizialmente settata a zero che tiene il conto di quanti prodotti abbiamo inserito nel carrello.</a:t>
            </a:r>
            <a:br>
              <a:rPr lang="it-IT" sz="2000" dirty="0"/>
            </a:br>
            <a:r>
              <a:rPr lang="it-IT" sz="2000" dirty="0"/>
              <a:t>Se questa variabile è uguale a zero, il blocco che contiene il carrello ha classe ‘</a:t>
            </a:r>
            <a:r>
              <a:rPr lang="it-IT" sz="2000" dirty="0" err="1"/>
              <a:t>Hide</a:t>
            </a:r>
            <a:r>
              <a:rPr lang="it-IT" sz="2000" dirty="0"/>
              <a:t>’ che viene rimossa nel momento in cui non ho più la condizione ‘</a:t>
            </a:r>
            <a:r>
              <a:rPr lang="it-IT" sz="2000" dirty="0" err="1"/>
              <a:t>nCarrello</a:t>
            </a:r>
            <a:r>
              <a:rPr lang="it-IT" sz="2000" dirty="0"/>
              <a:t> == 0’. Questo meccanismo è implementato dalla funzione </a:t>
            </a:r>
            <a:r>
              <a:rPr lang="it-IT" sz="2000" dirty="0" err="1"/>
              <a:t>checkCarrello</a:t>
            </a:r>
            <a:r>
              <a:rPr lang="it-IT" sz="2000" dirty="0"/>
              <a:t>().</a:t>
            </a:r>
          </a:p>
          <a:p>
            <a:pPr marL="0" indent="0">
              <a:buNone/>
            </a:pPr>
            <a:r>
              <a:rPr lang="it-IT" sz="2000" dirty="0"/>
              <a:t>Poi abbiamo le funzioni </a:t>
            </a:r>
            <a:r>
              <a:rPr lang="it-IT" sz="2000" dirty="0" err="1"/>
              <a:t>aggiungiAlCarrello</a:t>
            </a:r>
            <a:r>
              <a:rPr lang="it-IT" sz="2000" dirty="0"/>
              <a:t>(event) e </a:t>
            </a:r>
            <a:r>
              <a:rPr lang="it-IT" sz="2000" dirty="0" err="1"/>
              <a:t>rimuoviDalCarrello</a:t>
            </a:r>
            <a:r>
              <a:rPr lang="it-IT" sz="2000" dirty="0"/>
              <a:t>(event) che vengono chiamate se viene effettuato un click sul bottone ‘‘Aggiungi al </a:t>
            </a:r>
            <a:r>
              <a:rPr lang="it-IT" sz="2000" dirty="0" err="1"/>
              <a:t>carrello’</a:t>
            </a:r>
            <a:r>
              <a:rPr lang="it-IT" sz="2000" dirty="0"/>
              <a:t>’ o ‘‘Rimuovi dal </a:t>
            </a:r>
            <a:r>
              <a:rPr lang="it-IT" sz="2000" dirty="0" err="1"/>
              <a:t>carrello’</a:t>
            </a:r>
            <a:r>
              <a:rPr lang="it-IT" sz="2000" dirty="0"/>
              <a:t>’.</a:t>
            </a:r>
            <a:br>
              <a:rPr lang="it-IT" sz="2000" dirty="0"/>
            </a:br>
            <a:r>
              <a:rPr lang="it-IT" sz="2000" dirty="0"/>
              <a:t>L’aggiunta al carrello avviene clonando il blocco che contiene il bottone cliccato direttamente nel div con id=basket. Vengono copiati solo il titolo, l’immagine e il prezzo del prodotto e viene aggiunto il bottone ‘‘Rimuovi dal </a:t>
            </a:r>
            <a:r>
              <a:rPr lang="it-IT" sz="2000" dirty="0" err="1"/>
              <a:t>carrello’</a:t>
            </a:r>
            <a:r>
              <a:rPr lang="it-IT" sz="2000" dirty="0"/>
              <a:t>’ a cui è associato l’</a:t>
            </a:r>
            <a:r>
              <a:rPr lang="it-IT" sz="2000" dirty="0" err="1"/>
              <a:t>eventListener</a:t>
            </a:r>
            <a:r>
              <a:rPr lang="it-IT" sz="2000" dirty="0"/>
              <a:t> che, se cliccato, richiama la funzione che rimuove tutto il blocco precedentemente clonato. </a:t>
            </a:r>
          </a:p>
        </p:txBody>
      </p:sp>
    </p:spTree>
    <p:extLst>
      <p:ext uri="{BB962C8B-B14F-4D97-AF65-F5344CB8AC3E}">
        <p14:creationId xmlns:p14="http://schemas.microsoft.com/office/powerpoint/2010/main" val="337580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307C1-C5EA-467A-96F2-43E0FDC53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Barra di ricerca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071CAE-C540-4CD3-8FDB-ECB0C5D6E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Infine abbiamo la funzione che permette all’utente di cercare un prodotto tramite la barra di ricerca.</a:t>
            </a:r>
          </a:p>
          <a:p>
            <a:pPr marL="0" indent="0">
              <a:buNone/>
            </a:pPr>
            <a:r>
              <a:rPr lang="it-IT" sz="2000" dirty="0"/>
              <a:t>Ogni volta che premiamo un tasto per aggiungere o cancellare lettere o numeri, verrà chiamata la funzione ricerca() che confronta tutti i titoli dei vari blocchi di prodotti con la stringa digitata nella barra di ricerca grazie al metodo </a:t>
            </a:r>
            <a:r>
              <a:rPr lang="it-IT" sz="2000" dirty="0" err="1"/>
              <a:t>indexOf</a:t>
            </a:r>
            <a:r>
              <a:rPr lang="it-IT" sz="2000" dirty="0"/>
              <a:t>().</a:t>
            </a:r>
          </a:p>
          <a:p>
            <a:pPr marL="0" indent="0">
              <a:buNone/>
            </a:pPr>
            <a:r>
              <a:rPr lang="it-IT" sz="2000" dirty="0"/>
              <a:t>Se trova una corrispondenza fra le due stringhe, rimuove la classe ‘</a:t>
            </a:r>
            <a:r>
              <a:rPr lang="it-IT" sz="2000" dirty="0" err="1"/>
              <a:t>Hide</a:t>
            </a:r>
            <a:r>
              <a:rPr lang="it-IT" sz="2000" dirty="0"/>
              <a:t>’ rendendo visibile il blocco (se il blocco era già visibile non fa niente), mentre se non trova nessuna corrispondenza, viene messa la classe ‘</a:t>
            </a:r>
            <a:r>
              <a:rPr lang="it-IT" sz="2000" dirty="0" err="1"/>
              <a:t>Hide</a:t>
            </a:r>
            <a:r>
              <a:rPr lang="it-IT" sz="2000" dirty="0"/>
              <a:t>’ al blocco che scomparirà lasciando visibili solo i blocchi desiderati.</a:t>
            </a:r>
          </a:p>
        </p:txBody>
      </p:sp>
    </p:spTree>
    <p:extLst>
      <p:ext uri="{BB962C8B-B14F-4D97-AF65-F5344CB8AC3E}">
        <p14:creationId xmlns:p14="http://schemas.microsoft.com/office/powerpoint/2010/main" val="2416399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602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Mini Homework 2</vt:lpstr>
      <vt:lpstr>HTML e CSS</vt:lpstr>
      <vt:lpstr>JavaScript</vt:lpstr>
      <vt:lpstr>Presentazione standard di PowerPoint</vt:lpstr>
      <vt:lpstr>Visualizzazione del Carrello</vt:lpstr>
      <vt:lpstr>Barra di ricerca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Homework 2</dc:title>
  <dc:creator>CRISTIAN CATALDO</dc:creator>
  <cp:lastModifiedBy>CRISTIAN CATALDO</cp:lastModifiedBy>
  <cp:revision>5</cp:revision>
  <dcterms:created xsi:type="dcterms:W3CDTF">2021-04-11T11:38:22Z</dcterms:created>
  <dcterms:modified xsi:type="dcterms:W3CDTF">2021-04-11T12:14:40Z</dcterms:modified>
</cp:coreProperties>
</file>