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6533F-23C3-4F1E-B576-10724CADF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4C0298-1E4E-4BB5-ABF2-080F7F1B3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3A47FC-F0B8-437E-80BC-D094B2A6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C2B1-E3E2-49C5-AE88-BB70611FFF35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3A443-2274-460A-AA27-A20C9A00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048225-69D6-41AB-9372-2291245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3204-08A8-4332-95C7-BF1BF64616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0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E99D2-8114-4518-83A7-341DA210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4F8183-88E6-4E22-A20E-343B0119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E4AF0F-3B79-43E3-8BC3-96FAB768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C2B1-E3E2-49C5-AE88-BB70611FFF35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C7CE8D-E2FD-4763-AE1E-4B28FC5B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B845C-7BEA-4989-92BD-65050468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3204-08A8-4332-95C7-BF1BF64616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77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8CA90A-CF1E-4A09-A4BF-540243FD2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F77601-E992-42D6-BC30-312BF2BF7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6C139D-0EA5-4A0A-9D76-2B46C861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C2B1-E3E2-49C5-AE88-BB70611FFF35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04F324-4EF0-4A78-B235-C446E437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5197F-C7FD-41B2-A92E-93D7D891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3204-08A8-4332-95C7-BF1BF64616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00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582A1-2E35-4619-B85E-8A419F3E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2A2454-3FBC-4001-8BB6-6DE1E8B8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2A7FDE-820F-4EDF-ADEF-069394D2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C2B1-E3E2-49C5-AE88-BB70611FFF35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71BF23-85AF-4A40-879E-CB32D57C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71A43C-42E9-4169-A5D7-A76A66C1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3204-08A8-4332-95C7-BF1BF64616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3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4745F-B476-4967-984B-956ADC8E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9137A8-1F2B-4B0E-9684-983974D8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009B0A-53F7-42A0-A98F-17BCAEE7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C2B1-E3E2-49C5-AE88-BB70611FFF35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4A5229-A4B4-49D9-B4C3-5E2FF9AD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06FE54-52D4-4FC6-A660-C2D3D7B8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3204-08A8-4332-95C7-BF1BF64616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67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12049-E9E4-44C9-835A-C77DEBBC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5E48EE-12D0-4364-A33C-7D5AFF084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CADAB5-E026-4FC2-AD4E-E71CA8B6E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71AD83-3D78-4BD4-B33F-5053074A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C2B1-E3E2-49C5-AE88-BB70611FFF35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9C2FF9-75CB-46F7-A4FF-AD84CEDA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22BF28-3421-44D9-90E0-CFDAF223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3204-08A8-4332-95C7-BF1BF64616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21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E5225-0CF9-4A73-8679-D58A9E75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D6EEF8-9A72-48C4-B615-755C474C5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A07A91-8E9C-4E45-8FE4-00D0E362F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3B2B61-485D-4809-9267-C12890827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662703-52A6-4763-A0C5-65B198F54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5A3A663-253C-4131-B955-3DD6D459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C2B1-E3E2-49C5-AE88-BB70611FFF35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53C19E9-8696-4FC4-BAA0-8FA3F882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F73E7B-3D67-409D-BA7D-5D419FB0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3204-08A8-4332-95C7-BF1BF64616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59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ABEE0-55A7-4806-AB97-2F3EE86D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0CB3F79-3089-4111-A325-39DEB2EF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C2B1-E3E2-49C5-AE88-BB70611FFF35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7F61E4-93F0-4326-BFAB-0B624F8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EFB5D2-DB98-4964-B333-E7C8AF9B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3204-08A8-4332-95C7-BF1BF64616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37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BB2A112-CCFA-4534-A696-35C27830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C2B1-E3E2-49C5-AE88-BB70611FFF35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936F83-20AF-4256-9E90-6462D0A0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5FE32D-7923-4741-9639-0A6E309B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3204-08A8-4332-95C7-BF1BF64616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01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5C4C4C-3C6B-446C-A45C-3919A41D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2D96FC-8C09-4B15-BFD9-39C207F2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8FE95-4F04-48B9-97C6-1ABA0936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79320A-00DA-4E8E-BB63-38E6D78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C2B1-E3E2-49C5-AE88-BB70611FFF35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023C72-5358-46BF-8A0E-4D01432E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7B0CFE-D78C-456E-8444-3B7F428D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3204-08A8-4332-95C7-BF1BF64616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642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DA7907-F608-42A4-82AF-E530973A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521B65-8334-411A-989F-644D8A699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140019-4C52-49B7-89C7-AD3347E5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B78D5E-6B59-4E2A-878A-E8334190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C2B1-E3E2-49C5-AE88-BB70611FFF35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2AA517-146B-463A-9DF7-81824BFB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2E453A-B71C-49FF-894D-CCC163E8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3204-08A8-4332-95C7-BF1BF64616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6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015E46-9588-4824-9800-31EEC1EE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A1172B-5199-462D-8C40-A48561EB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A17CAF-C9D2-407E-B4C8-1555CEE3D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C2B1-E3E2-49C5-AE88-BB70611FFF35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17A3A1-4A3D-4B67-BBD6-EC658056E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7CD156-9FB1-4B22-91AC-614BF2920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33204-08A8-4332-95C7-BF1BF64616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36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15632-F16A-48EF-9FBD-22E040D68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82770"/>
            <a:ext cx="9144000" cy="2387600"/>
          </a:xfrm>
        </p:spPr>
        <p:txBody>
          <a:bodyPr/>
          <a:lstStyle/>
          <a:p>
            <a:r>
              <a:rPr lang="it-IT" dirty="0"/>
              <a:t>MHW3 – O46001831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7CBC4A-0A37-4F21-901B-5D0A93249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F70396-C8ED-4309-896D-04AFDFEE2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230"/>
            <a:ext cx="12192000" cy="55467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2BE8C7-B771-4AFE-ADF4-5C410F65E0BB}"/>
              </a:ext>
            </a:extLst>
          </p:cNvPr>
          <p:cNvSpPr txBox="1"/>
          <p:nvPr/>
        </p:nvSpPr>
        <p:spPr>
          <a:xfrm>
            <a:off x="138332" y="904830"/>
            <a:ext cx="1191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Nella barra di ricerca sono stati aggiunti due nuovi bottoni che implementano le due API richieste per l’</a:t>
            </a:r>
            <a:r>
              <a:rPr lang="it-IT" sz="2000" dirty="0" err="1"/>
              <a:t>homework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98082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651B6-423A-49D5-ACF6-AEE82528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700" b="1">
                <a:solidFill>
                  <a:srgbClr val="FFFFFF"/>
                </a:solidFill>
              </a:rPr>
              <a:t>SPOONACULAR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837B18-D7BB-4CCF-8B07-C8310DEA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608" y="10138"/>
            <a:ext cx="7924201" cy="6858000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it-IT" sz="2000" dirty="0"/>
              <a:t>Questa API, implementata nella pagina che si apre cliccando sul pulsante ‘‘Ricette’’, fornisce delle possibili ricette filtrate attraverso un ingrediente che l’utente inserisce attraverso il </a:t>
            </a:r>
            <a:r>
              <a:rPr lang="it-IT" sz="2000" dirty="0" err="1"/>
              <a:t>form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r>
              <a:rPr lang="it-IT" sz="2000" dirty="0"/>
              <a:t>Dopo il verificarsi dell’evento </a:t>
            </a:r>
            <a:r>
              <a:rPr lang="it-IT" sz="2000" dirty="0" err="1"/>
              <a:t>submit</a:t>
            </a:r>
            <a:r>
              <a:rPr lang="it-IT" sz="2000" dirty="0"/>
              <a:t> legato al </a:t>
            </a:r>
            <a:r>
              <a:rPr lang="it-IT" sz="2000" dirty="0" err="1"/>
              <a:t>form</a:t>
            </a:r>
            <a:r>
              <a:rPr lang="it-IT" sz="2000" dirty="0"/>
              <a:t>, evitando di ricaricare la pagina grazie alla funzione </a:t>
            </a:r>
            <a:r>
              <a:rPr lang="it-IT" sz="2000" dirty="0" err="1"/>
              <a:t>event.preventDefault</a:t>
            </a:r>
            <a:r>
              <a:rPr lang="it-IT" sz="2000" dirty="0"/>
              <a:t>(), si completa il link alla pagina web dell’API inserendo alla fine della stringa l’ingrediente che l’utente ha inserito nel </a:t>
            </a:r>
            <a:r>
              <a:rPr lang="it-IT" sz="2000" dirty="0" err="1"/>
              <a:t>form</a:t>
            </a:r>
            <a:r>
              <a:rPr lang="it-IT" sz="2000" dirty="0"/>
              <a:t>. Il meccanismo di autenticazione di questa API è un’</a:t>
            </a:r>
            <a:r>
              <a:rPr lang="it-IT" sz="2000" dirty="0" err="1"/>
              <a:t>APIKey</a:t>
            </a:r>
            <a:r>
              <a:rPr lang="it-IT" sz="2000" dirty="0"/>
              <a:t> inserita direttamente nell’URL con cui si effettua la richiesta. </a:t>
            </a:r>
          </a:p>
          <a:p>
            <a:pPr marL="0" indent="0" algn="just">
              <a:buNone/>
            </a:pPr>
            <a:r>
              <a:rPr lang="it-IT" sz="2000" dirty="0"/>
              <a:t>Successivamente si passa al Fetch e, se non sono presenti errori, verrà restituito un </a:t>
            </a:r>
            <a:r>
              <a:rPr lang="it-IT" sz="2000" dirty="0" err="1"/>
              <a:t>Json</a:t>
            </a:r>
            <a:r>
              <a:rPr lang="it-IT" sz="2000" dirty="0"/>
              <a:t> contenente le varie ricette trovate grazie alla parola chiave e altre </a:t>
            </a:r>
            <a:r>
              <a:rPr lang="it-IT" sz="2000" dirty="0" err="1"/>
              <a:t>infomazioni</a:t>
            </a:r>
            <a:r>
              <a:rPr lang="it-IT" sz="2000" dirty="0"/>
              <a:t> che verranno usate all’interno del sito.</a:t>
            </a:r>
          </a:p>
          <a:p>
            <a:pPr marL="0" indent="0" algn="just">
              <a:buNone/>
            </a:pPr>
            <a:r>
              <a:rPr lang="it-IT" sz="2000" dirty="0"/>
              <a:t> </a:t>
            </a:r>
            <a:br>
              <a:rPr lang="it-IT" sz="2000" dirty="0"/>
            </a:br>
            <a:r>
              <a:rPr lang="it-IT" sz="2000" dirty="0"/>
              <a:t>Se non viene restituita alcuna ricetta perché nel database della API non è presente alcuna ricetta contenente la parola inserita dall’utente, verrà generato un blocco contenente un messaggio di errore, mentre se il </a:t>
            </a:r>
            <a:r>
              <a:rPr lang="it-IT" sz="2000" dirty="0" err="1"/>
              <a:t>Json</a:t>
            </a:r>
            <a:r>
              <a:rPr lang="it-IT" sz="2000" dirty="0"/>
              <a:t> restituito contiene ricette, per ognuna di esse verrà generato un blocco contenitore in cui sono appesi il nome della ricetta, un’immagine e tutti gli ingredienti per la preparazione. Ciò è reso possibile da un doppio ciclo for, il primo si occupa di ogni singola ricetta presente nel </a:t>
            </a:r>
            <a:r>
              <a:rPr lang="it-IT" sz="2000" dirty="0" err="1"/>
              <a:t>Json</a:t>
            </a:r>
            <a:r>
              <a:rPr lang="it-IT" sz="2000" dirty="0"/>
              <a:t> e il secondo appende gli n ingredienti che la compongono.</a:t>
            </a:r>
          </a:p>
          <a:p>
            <a:pPr marL="0" indent="0" algn="just">
              <a:buNone/>
            </a:pPr>
            <a:r>
              <a:rPr lang="it-IT" sz="2000" dirty="0"/>
              <a:t>Ad ogni nuova ricerca il blocco che contiene tutte le ricette viene svuotato grazie alla proprietà ‘‘</a:t>
            </a:r>
            <a:r>
              <a:rPr lang="it-IT" sz="2000" dirty="0" err="1"/>
              <a:t>innerHTML</a:t>
            </a:r>
            <a:r>
              <a:rPr lang="it-IT" sz="2000" dirty="0"/>
              <a:t>’’ che svuota il blocco contenitore ‘‘</a:t>
            </a:r>
            <a:r>
              <a:rPr lang="it-IT" sz="2000" dirty="0" err="1"/>
              <a:t>vistaRicette</a:t>
            </a:r>
            <a:r>
              <a:rPr lang="it-IT" sz="2000" dirty="0"/>
              <a:t>’’.</a:t>
            </a:r>
          </a:p>
        </p:txBody>
      </p:sp>
    </p:spTree>
    <p:extLst>
      <p:ext uri="{BB962C8B-B14F-4D97-AF65-F5344CB8AC3E}">
        <p14:creationId xmlns:p14="http://schemas.microsoft.com/office/powerpoint/2010/main" val="165602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317184-EF77-4C45-A789-3C7368B5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b="1">
                <a:solidFill>
                  <a:srgbClr val="FFFFFF"/>
                </a:solidFill>
              </a:rPr>
              <a:t>Geonames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777D3-9F6C-4A08-AAAC-3EC7050E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60958"/>
            <a:ext cx="7793103" cy="6786904"/>
          </a:xfrm>
        </p:spPr>
        <p:txBody>
          <a:bodyPr anchor="ctr">
            <a:normAutofit fontScale="92500"/>
          </a:bodyPr>
          <a:lstStyle/>
          <a:p>
            <a:pPr marL="0" indent="0" algn="just">
              <a:buNone/>
            </a:pPr>
            <a:r>
              <a:rPr lang="it-IT" sz="2400" dirty="0"/>
              <a:t>Questa seconda API usata nell’</a:t>
            </a:r>
            <a:r>
              <a:rPr lang="it-IT" sz="2400" dirty="0" err="1"/>
              <a:t>Homework</a:t>
            </a:r>
            <a:r>
              <a:rPr lang="it-IT" sz="2400" dirty="0"/>
              <a:t> ha come idea quella di simulare la ricerca di punti vendita del supermercato presenti in una data località specificata attraverso il suo CAP.</a:t>
            </a:r>
            <a:br>
              <a:rPr lang="it-IT" sz="2400" dirty="0"/>
            </a:br>
            <a:r>
              <a:rPr lang="it-IT" sz="2400" dirty="0"/>
              <a:t>L’utente compila il </a:t>
            </a:r>
            <a:r>
              <a:rPr lang="it-IT" sz="2400" dirty="0" err="1"/>
              <a:t>form</a:t>
            </a:r>
            <a:r>
              <a:rPr lang="it-IT" sz="2400" dirty="0"/>
              <a:t> inserendo un CAP e visualizzerà quanti punti vendita sono presenti nella località definita dal CAP.</a:t>
            </a:r>
          </a:p>
          <a:p>
            <a:pPr marL="0" indent="0" algn="just">
              <a:buNone/>
            </a:pPr>
            <a:r>
              <a:rPr lang="it-IT" sz="2400" dirty="0"/>
              <a:t>Nel particolare, dopo il verificarsi dell’evento </a:t>
            </a:r>
            <a:r>
              <a:rPr lang="it-IT" sz="2400" dirty="0" err="1"/>
              <a:t>submit</a:t>
            </a:r>
            <a:r>
              <a:rPr lang="it-IT" sz="2400" dirty="0"/>
              <a:t> legato al </a:t>
            </a:r>
            <a:r>
              <a:rPr lang="it-IT" sz="2400" dirty="0" err="1"/>
              <a:t>form</a:t>
            </a:r>
            <a:r>
              <a:rPr lang="it-IT" sz="2400" dirty="0"/>
              <a:t>, viene richiamata una funzione </a:t>
            </a:r>
            <a:r>
              <a:rPr lang="it-IT" sz="2400" dirty="0" err="1"/>
              <a:t>search</a:t>
            </a:r>
            <a:r>
              <a:rPr lang="it-IT" sz="2400" dirty="0"/>
              <a:t> che recupera quanto inserito nel </a:t>
            </a:r>
            <a:r>
              <a:rPr lang="it-IT" sz="2400" dirty="0" err="1"/>
              <a:t>form</a:t>
            </a:r>
            <a:r>
              <a:rPr lang="it-IT" sz="2400" dirty="0"/>
              <a:t> e va a completare l’URL con cui si effettua la richiesta all’API, richiesta che necessita di un username come chiave di autenticazione per l’API.</a:t>
            </a:r>
          </a:p>
          <a:p>
            <a:pPr marL="0" indent="0" algn="just">
              <a:buNone/>
            </a:pPr>
            <a:r>
              <a:rPr lang="it-IT" sz="2400" dirty="0"/>
              <a:t>Quindi si esegue il fetch e, se non sono presenti errori, verrà restituito un </a:t>
            </a:r>
            <a:r>
              <a:rPr lang="it-IT" sz="2400" dirty="0" err="1"/>
              <a:t>Json</a:t>
            </a:r>
            <a:r>
              <a:rPr lang="it-IT" sz="2400" dirty="0"/>
              <a:t> di cui si va a prendere in considerazione solo il primo elemento presente all’interno dell’array di risultati.</a:t>
            </a:r>
            <a:br>
              <a:rPr lang="it-IT" sz="2400" dirty="0"/>
            </a:br>
            <a:r>
              <a:rPr lang="it-IT" sz="2400" dirty="0"/>
              <a:t>Successivamente si genera un numero random fra 0 e 5 per simulare il numero di punti vendita presenti nella località.</a:t>
            </a:r>
            <a:br>
              <a:rPr lang="it-IT" sz="2400" dirty="0"/>
            </a:br>
            <a:r>
              <a:rPr lang="it-IT" sz="2400" dirty="0"/>
              <a:t>Infine si crea un blocco in cui si appende una stringa formata in modo da avere il nome della località, recuperata tramite la proprietà ‘‘</a:t>
            </a:r>
            <a:r>
              <a:rPr lang="it-IT" sz="2400" dirty="0" err="1"/>
              <a:t>placeName</a:t>
            </a:r>
            <a:r>
              <a:rPr lang="it-IT" sz="2400" dirty="0"/>
              <a:t>’’ del </a:t>
            </a:r>
            <a:r>
              <a:rPr lang="it-IT" sz="2400" dirty="0" err="1"/>
              <a:t>Json</a:t>
            </a:r>
            <a:r>
              <a:rPr lang="it-IT" sz="2400" dirty="0"/>
              <a:t>, e il numero random generato.</a:t>
            </a:r>
            <a:br>
              <a:rPr lang="it-IT" sz="2400" dirty="0"/>
            </a:br>
            <a:r>
              <a:rPr lang="it-IT" sz="2400" dirty="0"/>
              <a:t>Così l’utente, dopo aver inserito per esempio il CAP 95021, visualizzerà </a:t>
            </a:r>
            <a:r>
              <a:rPr lang="it-IT" sz="2400"/>
              <a:t>la stringa </a:t>
            </a:r>
            <a:r>
              <a:rPr lang="it-IT" sz="2400" dirty="0"/>
              <a:t>‘‘Ad Aci Castello sono presenti 4 punti vendita!’’ </a:t>
            </a:r>
            <a:r>
              <a:rPr lang="it-IT" sz="2400"/>
              <a:t>avendo un </a:t>
            </a:r>
            <a:r>
              <a:rPr lang="it-IT" sz="2400" dirty="0"/>
              <a:t>numero random generato pari a 4.</a:t>
            </a:r>
          </a:p>
        </p:txBody>
      </p:sp>
    </p:spTree>
    <p:extLst>
      <p:ext uri="{BB962C8B-B14F-4D97-AF65-F5344CB8AC3E}">
        <p14:creationId xmlns:p14="http://schemas.microsoft.com/office/powerpoint/2010/main" val="4037106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MHW3 – O46001831</vt:lpstr>
      <vt:lpstr>SPOONACULAR</vt:lpstr>
      <vt:lpstr>Geonames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 – O46001831</dc:title>
  <dc:creator>CRISTIAN CATALDO</dc:creator>
  <cp:lastModifiedBy>CRISTIAN CATALDO</cp:lastModifiedBy>
  <cp:revision>5</cp:revision>
  <dcterms:created xsi:type="dcterms:W3CDTF">2021-04-24T09:11:36Z</dcterms:created>
  <dcterms:modified xsi:type="dcterms:W3CDTF">2021-04-24T09:48:09Z</dcterms:modified>
</cp:coreProperties>
</file>