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2F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C968B8-7ED4-4FA6-BA9D-3B126EA4AF8C}" v="50" dt="2021-03-25T16:56:38.451"/>
    <p1510:client id="{7B6517EA-6752-4DB7-A918-956546F0DE3A}" v="705" dt="2021-03-25T16:52:07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lo Di Bella" userId="9e114f506f37626b" providerId="Windows Live" clId="Web-{7B6517EA-6752-4DB7-A918-956546F0DE3A}"/>
    <pc:docChg chg="addSld modSld">
      <pc:chgData name="Danilo Di Bella" userId="9e114f506f37626b" providerId="Windows Live" clId="Web-{7B6517EA-6752-4DB7-A918-956546F0DE3A}" dt="2021-03-25T16:52:07.889" v="522" actId="1076"/>
      <pc:docMkLst>
        <pc:docMk/>
      </pc:docMkLst>
      <pc:sldChg chg="addSp delSp modSp">
        <pc:chgData name="Danilo Di Bella" userId="9e114f506f37626b" providerId="Windows Live" clId="Web-{7B6517EA-6752-4DB7-A918-956546F0DE3A}" dt="2021-03-25T16:52:07.889" v="522" actId="1076"/>
        <pc:sldMkLst>
          <pc:docMk/>
          <pc:sldMk cId="3962583941" sldId="256"/>
        </pc:sldMkLst>
        <pc:spChg chg="del">
          <ac:chgData name="Danilo Di Bella" userId="9e114f506f37626b" providerId="Windows Live" clId="Web-{7B6517EA-6752-4DB7-A918-956546F0DE3A}" dt="2021-03-25T15:32:30.021" v="2"/>
          <ac:spMkLst>
            <pc:docMk/>
            <pc:sldMk cId="3962583941" sldId="256"/>
            <ac:spMk id="2" creationId="{00000000-0000-0000-0000-000000000000}"/>
          </ac:spMkLst>
        </pc:spChg>
        <pc:spChg chg="add mod">
          <ac:chgData name="Danilo Di Bella" userId="9e114f506f37626b" providerId="Windows Live" clId="Web-{7B6517EA-6752-4DB7-A918-956546F0DE3A}" dt="2021-03-25T16:51:26.373" v="508" actId="14100"/>
          <ac:spMkLst>
            <pc:docMk/>
            <pc:sldMk cId="3962583941" sldId="256"/>
            <ac:spMk id="2" creationId="{8F56F816-569D-4DA6-A1F4-596E780DFD36}"/>
          </ac:spMkLst>
        </pc:spChg>
        <pc:spChg chg="del">
          <ac:chgData name="Danilo Di Bella" userId="9e114f506f37626b" providerId="Windows Live" clId="Web-{7B6517EA-6752-4DB7-A918-956546F0DE3A}" dt="2021-03-25T15:32:30.005" v="1"/>
          <ac:spMkLst>
            <pc:docMk/>
            <pc:sldMk cId="3962583941" sldId="256"/>
            <ac:spMk id="3" creationId="{00000000-0000-0000-0000-000000000000}"/>
          </ac:spMkLst>
        </pc:spChg>
        <pc:spChg chg="add mod">
          <ac:chgData name="Danilo Di Bella" userId="9e114f506f37626b" providerId="Windows Live" clId="Web-{7B6517EA-6752-4DB7-A918-956546F0DE3A}" dt="2021-03-25T16:51:54.061" v="520" actId="20577"/>
          <ac:spMkLst>
            <pc:docMk/>
            <pc:sldMk cId="3962583941" sldId="256"/>
            <ac:spMk id="3" creationId="{2EAAAE54-844A-45EF-BA41-370BF44CB9B6}"/>
          </ac:spMkLst>
        </pc:spChg>
        <pc:spChg chg="add mod">
          <ac:chgData name="Danilo Di Bella" userId="9e114f506f37626b" providerId="Windows Live" clId="Web-{7B6517EA-6752-4DB7-A918-956546F0DE3A}" dt="2021-03-25T15:35:35.899" v="16" actId="20577"/>
          <ac:spMkLst>
            <pc:docMk/>
            <pc:sldMk cId="3962583941" sldId="256"/>
            <ac:spMk id="5" creationId="{6801C707-A156-47CA-96DE-E97F9F3654F1}"/>
          </ac:spMkLst>
        </pc:spChg>
        <pc:spChg chg="add mod">
          <ac:chgData name="Danilo Di Bella" userId="9e114f506f37626b" providerId="Windows Live" clId="Web-{7B6517EA-6752-4DB7-A918-956546F0DE3A}" dt="2021-03-25T16:51:02.247" v="498" actId="14100"/>
          <ac:spMkLst>
            <pc:docMk/>
            <pc:sldMk cId="3962583941" sldId="256"/>
            <ac:spMk id="6" creationId="{AB92FE4D-FDC3-4D50-8000-B64B5BC6A79A}"/>
          </ac:spMkLst>
        </pc:spChg>
        <pc:spChg chg="add mod">
          <ac:chgData name="Danilo Di Bella" userId="9e114f506f37626b" providerId="Windows Live" clId="Web-{7B6517EA-6752-4DB7-A918-956546F0DE3A}" dt="2021-03-25T16:52:07.889" v="522" actId="1076"/>
          <ac:spMkLst>
            <pc:docMk/>
            <pc:sldMk cId="3962583941" sldId="256"/>
            <ac:spMk id="8" creationId="{DA564209-206D-41D5-9D90-00E036ABAB33}"/>
          </ac:spMkLst>
        </pc:spChg>
        <pc:spChg chg="add del mod">
          <ac:chgData name="Danilo Di Bella" userId="9e114f506f37626b" providerId="Windows Live" clId="Web-{7B6517EA-6752-4DB7-A918-956546F0DE3A}" dt="2021-03-25T15:47:42.721" v="102"/>
          <ac:spMkLst>
            <pc:docMk/>
            <pc:sldMk cId="3962583941" sldId="256"/>
            <ac:spMk id="11" creationId="{2405CAE9-A901-470F-ABFF-C1848D735183}"/>
          </ac:spMkLst>
        </pc:spChg>
        <pc:spChg chg="add mod">
          <ac:chgData name="Danilo Di Bella" userId="9e114f506f37626b" providerId="Windows Live" clId="Web-{7B6517EA-6752-4DB7-A918-956546F0DE3A}" dt="2021-03-25T15:48:45.003" v="112" actId="1076"/>
          <ac:spMkLst>
            <pc:docMk/>
            <pc:sldMk cId="3962583941" sldId="256"/>
            <ac:spMk id="12" creationId="{EA66BA8F-820D-470E-9AF0-90B0A3E67D97}"/>
          </ac:spMkLst>
        </pc:spChg>
        <pc:spChg chg="add del mod">
          <ac:chgData name="Danilo Di Bella" userId="9e114f506f37626b" providerId="Windows Live" clId="Web-{7B6517EA-6752-4DB7-A918-956546F0DE3A}" dt="2021-03-25T15:50:12.238" v="131"/>
          <ac:spMkLst>
            <pc:docMk/>
            <pc:sldMk cId="3962583941" sldId="256"/>
            <ac:spMk id="13" creationId="{F79BFC1D-DA08-4B9C-A024-4D4E43A9B620}"/>
          </ac:spMkLst>
        </pc:spChg>
        <pc:spChg chg="add mod">
          <ac:chgData name="Danilo Di Bella" userId="9e114f506f37626b" providerId="Windows Live" clId="Web-{7B6517EA-6752-4DB7-A918-956546F0DE3A}" dt="2021-03-25T15:50:31.957" v="141" actId="20577"/>
          <ac:spMkLst>
            <pc:docMk/>
            <pc:sldMk cId="3962583941" sldId="256"/>
            <ac:spMk id="14" creationId="{4B6B9AA7-4FB9-4FFA-B713-C8080112D01D}"/>
          </ac:spMkLst>
        </pc:spChg>
        <pc:spChg chg="add mod">
          <ac:chgData name="Danilo Di Bella" userId="9e114f506f37626b" providerId="Windows Live" clId="Web-{7B6517EA-6752-4DB7-A918-956546F0DE3A}" dt="2021-03-25T15:52:32.849" v="159" actId="1076"/>
          <ac:spMkLst>
            <pc:docMk/>
            <pc:sldMk cId="3962583941" sldId="256"/>
            <ac:spMk id="15" creationId="{4EC31879-5395-4A22-ABCF-0D51ED0169CC}"/>
          </ac:spMkLst>
        </pc:spChg>
        <pc:spChg chg="add mod">
          <ac:chgData name="Danilo Di Bella" userId="9e114f506f37626b" providerId="Windows Live" clId="Web-{7B6517EA-6752-4DB7-A918-956546F0DE3A}" dt="2021-03-25T15:56:17.602" v="191" actId="1076"/>
          <ac:spMkLst>
            <pc:docMk/>
            <pc:sldMk cId="3962583941" sldId="256"/>
            <ac:spMk id="16" creationId="{C21FBAB8-9F65-4B58-AD46-C96CE6A2F4D5}"/>
          </ac:spMkLst>
        </pc:spChg>
        <pc:picChg chg="add mod">
          <ac:chgData name="Danilo Di Bella" userId="9e114f506f37626b" providerId="Windows Live" clId="Web-{7B6517EA-6752-4DB7-A918-956546F0DE3A}" dt="2021-03-25T15:51:32.958" v="147" actId="1076"/>
          <ac:picMkLst>
            <pc:docMk/>
            <pc:sldMk cId="3962583941" sldId="256"/>
            <ac:picMk id="4" creationId="{C89B2471-97BD-446A-B198-A7029D2F33C6}"/>
          </ac:picMkLst>
        </pc:picChg>
        <pc:cxnChg chg="add del mod">
          <ac:chgData name="Danilo Di Bella" userId="9e114f506f37626b" providerId="Windows Live" clId="Web-{7B6517EA-6752-4DB7-A918-956546F0DE3A}" dt="2021-03-25T15:50:45.082" v="142"/>
          <ac:cxnSpMkLst>
            <pc:docMk/>
            <pc:sldMk cId="3962583941" sldId="256"/>
            <ac:cxnSpMk id="7" creationId="{86032A21-3A72-4754-916C-B521374008CD}"/>
          </ac:cxnSpMkLst>
        </pc:cxnChg>
        <pc:cxnChg chg="add del mod">
          <ac:chgData name="Danilo Di Bella" userId="9e114f506f37626b" providerId="Windows Live" clId="Web-{7B6517EA-6752-4DB7-A918-956546F0DE3A}" dt="2021-03-25T15:47:57.455" v="104"/>
          <ac:cxnSpMkLst>
            <pc:docMk/>
            <pc:sldMk cId="3962583941" sldId="256"/>
            <ac:cxnSpMk id="9" creationId="{349BDFF1-EFA2-4C17-841E-1083E9F898D5}"/>
          </ac:cxnSpMkLst>
        </pc:cxnChg>
        <pc:cxnChg chg="add del mod">
          <ac:chgData name="Danilo Di Bella" userId="9e114f506f37626b" providerId="Windows Live" clId="Web-{7B6517EA-6752-4DB7-A918-956546F0DE3A}" dt="2021-03-25T15:47:58.830" v="105"/>
          <ac:cxnSpMkLst>
            <pc:docMk/>
            <pc:sldMk cId="3962583941" sldId="256"/>
            <ac:cxnSpMk id="10" creationId="{3346CC0F-2DB2-4E43-B587-9131D955D18B}"/>
          </ac:cxnSpMkLst>
        </pc:cxnChg>
      </pc:sldChg>
      <pc:sldChg chg="addSp delSp modSp new">
        <pc:chgData name="Danilo Di Bella" userId="9e114f506f37626b" providerId="Windows Live" clId="Web-{7B6517EA-6752-4DB7-A918-956546F0DE3A}" dt="2021-03-25T16:37:47.307" v="441" actId="14100"/>
        <pc:sldMkLst>
          <pc:docMk/>
          <pc:sldMk cId="3052254567" sldId="257"/>
        </pc:sldMkLst>
        <pc:spChg chg="add mod">
          <ac:chgData name="Danilo Di Bella" userId="9e114f506f37626b" providerId="Windows Live" clId="Web-{7B6517EA-6752-4DB7-A918-956546F0DE3A}" dt="2021-03-25T15:58:32.479" v="211" actId="20577"/>
          <ac:spMkLst>
            <pc:docMk/>
            <pc:sldMk cId="3052254567" sldId="257"/>
            <ac:spMk id="3" creationId="{EAE6F831-9C3B-49B7-B6E9-F3871E27EBDC}"/>
          </ac:spMkLst>
        </pc:spChg>
        <pc:spChg chg="add del mod">
          <ac:chgData name="Danilo Di Bella" userId="9e114f506f37626b" providerId="Windows Live" clId="Web-{7B6517EA-6752-4DB7-A918-956546F0DE3A}" dt="2021-03-25T16:09:14.362" v="271" actId="14100"/>
          <ac:spMkLst>
            <pc:docMk/>
            <pc:sldMk cId="3052254567" sldId="257"/>
            <ac:spMk id="4" creationId="{8D1FEA9B-6164-4B4F-832E-D03F5436B3E9}"/>
          </ac:spMkLst>
        </pc:spChg>
        <pc:spChg chg="add mod">
          <ac:chgData name="Danilo Di Bella" userId="9e114f506f37626b" providerId="Windows Live" clId="Web-{7B6517EA-6752-4DB7-A918-956546F0DE3A}" dt="2021-03-25T16:09:20.925" v="272" actId="1076"/>
          <ac:spMkLst>
            <pc:docMk/>
            <pc:sldMk cId="3052254567" sldId="257"/>
            <ac:spMk id="10" creationId="{7B3E8C79-FCD0-4181-B3A9-CC4ACC57113C}"/>
          </ac:spMkLst>
        </pc:spChg>
        <pc:spChg chg="add del mod">
          <ac:chgData name="Danilo Di Bella" userId="9e114f506f37626b" providerId="Windows Live" clId="Web-{7B6517EA-6752-4DB7-A918-956546F0DE3A}" dt="2021-03-25T16:13:33.210" v="293"/>
          <ac:spMkLst>
            <pc:docMk/>
            <pc:sldMk cId="3052254567" sldId="257"/>
            <ac:spMk id="12" creationId="{AA18C0E2-2899-4F35-AF49-D2EB6A511C45}"/>
          </ac:spMkLst>
        </pc:spChg>
        <pc:spChg chg="add mod">
          <ac:chgData name="Danilo Di Bella" userId="9e114f506f37626b" providerId="Windows Live" clId="Web-{7B6517EA-6752-4DB7-A918-956546F0DE3A}" dt="2021-03-25T16:16:52.712" v="305" actId="20577"/>
          <ac:spMkLst>
            <pc:docMk/>
            <pc:sldMk cId="3052254567" sldId="257"/>
            <ac:spMk id="13" creationId="{97E191FF-381A-4A12-AB65-DDB418155AA2}"/>
          </ac:spMkLst>
        </pc:spChg>
        <pc:spChg chg="add mod">
          <ac:chgData name="Danilo Di Bella" userId="9e114f506f37626b" providerId="Windows Live" clId="Web-{7B6517EA-6752-4DB7-A918-956546F0DE3A}" dt="2021-03-25T16:15:51.086" v="301" actId="14100"/>
          <ac:spMkLst>
            <pc:docMk/>
            <pc:sldMk cId="3052254567" sldId="257"/>
            <ac:spMk id="14" creationId="{2815B1CC-570D-44AC-AC50-56235D89A55D}"/>
          </ac:spMkLst>
        </pc:spChg>
        <pc:spChg chg="add mod">
          <ac:chgData name="Danilo Di Bella" userId="9e114f506f37626b" providerId="Windows Live" clId="Web-{7B6517EA-6752-4DB7-A918-956546F0DE3A}" dt="2021-03-25T16:28:51.643" v="378" actId="14100"/>
          <ac:spMkLst>
            <pc:docMk/>
            <pc:sldMk cId="3052254567" sldId="257"/>
            <ac:spMk id="15" creationId="{C3E03C23-5770-4978-8C0A-84DE8C4D5462}"/>
          </ac:spMkLst>
        </pc:spChg>
        <pc:spChg chg="add mod">
          <ac:chgData name="Danilo Di Bella" userId="9e114f506f37626b" providerId="Windows Live" clId="Web-{7B6517EA-6752-4DB7-A918-956546F0DE3A}" dt="2021-03-25T16:27:56.565" v="364"/>
          <ac:spMkLst>
            <pc:docMk/>
            <pc:sldMk cId="3052254567" sldId="257"/>
            <ac:spMk id="16" creationId="{38B259C2-AA95-431D-8D43-B37E769CCB30}"/>
          </ac:spMkLst>
        </pc:spChg>
        <pc:spChg chg="add mod">
          <ac:chgData name="Danilo Di Bella" userId="9e114f506f37626b" providerId="Windows Live" clId="Web-{7B6517EA-6752-4DB7-A918-956546F0DE3A}" dt="2021-03-25T16:28:27.674" v="374" actId="20577"/>
          <ac:spMkLst>
            <pc:docMk/>
            <pc:sldMk cId="3052254567" sldId="257"/>
            <ac:spMk id="17" creationId="{1BDD02ED-37C2-4C13-A010-08691D960030}"/>
          </ac:spMkLst>
        </pc:spChg>
        <pc:spChg chg="add mod">
          <ac:chgData name="Danilo Di Bella" userId="9e114f506f37626b" providerId="Windows Live" clId="Web-{7B6517EA-6752-4DB7-A918-956546F0DE3A}" dt="2021-03-25T16:28:41.581" v="377" actId="20577"/>
          <ac:spMkLst>
            <pc:docMk/>
            <pc:sldMk cId="3052254567" sldId="257"/>
            <ac:spMk id="18" creationId="{F4E4F68D-4F28-4EEB-A85D-A0EB91B143AC}"/>
          </ac:spMkLst>
        </pc:spChg>
        <pc:spChg chg="add mod">
          <ac:chgData name="Danilo Di Bella" userId="9e114f506f37626b" providerId="Windows Live" clId="Web-{7B6517EA-6752-4DB7-A918-956546F0DE3A}" dt="2021-03-25T16:27:27.830" v="362" actId="14100"/>
          <ac:spMkLst>
            <pc:docMk/>
            <pc:sldMk cId="3052254567" sldId="257"/>
            <ac:spMk id="19" creationId="{AFC4CC89-8965-4196-9085-2D637E9140DD}"/>
          </ac:spMkLst>
        </pc:spChg>
        <pc:spChg chg="add mod">
          <ac:chgData name="Danilo Di Bella" userId="9e114f506f37626b" providerId="Windows Live" clId="Web-{7B6517EA-6752-4DB7-A918-956546F0DE3A}" dt="2021-03-25T16:37:47.307" v="441" actId="14100"/>
          <ac:spMkLst>
            <pc:docMk/>
            <pc:sldMk cId="3052254567" sldId="257"/>
            <ac:spMk id="20" creationId="{786398F6-5C9E-4139-8E8E-A397FD44675A}"/>
          </ac:spMkLst>
        </pc:spChg>
        <pc:spChg chg="add mod">
          <ac:chgData name="Danilo Di Bella" userId="9e114f506f37626b" providerId="Windows Live" clId="Web-{7B6517EA-6752-4DB7-A918-956546F0DE3A}" dt="2021-03-25T16:37:36.916" v="440" actId="20577"/>
          <ac:spMkLst>
            <pc:docMk/>
            <pc:sldMk cId="3052254567" sldId="257"/>
            <ac:spMk id="21" creationId="{AD1E22D8-A1C5-4E52-8DFF-31925FE2B681}"/>
          </ac:spMkLst>
        </pc:spChg>
        <pc:picChg chg="add mod">
          <ac:chgData name="Danilo Di Bella" userId="9e114f506f37626b" providerId="Windows Live" clId="Web-{7B6517EA-6752-4DB7-A918-956546F0DE3A}" dt="2021-03-25T15:59:07.433" v="215" actId="1076"/>
          <ac:picMkLst>
            <pc:docMk/>
            <pc:sldMk cId="3052254567" sldId="257"/>
            <ac:picMk id="2" creationId="{23B697F1-547E-4816-BC89-CF5A5B73F7B8}"/>
          </ac:picMkLst>
        </pc:picChg>
        <pc:inkChg chg="add del">
          <ac:chgData name="Danilo Di Bella" userId="9e114f506f37626b" providerId="Windows Live" clId="Web-{7B6517EA-6752-4DB7-A918-956546F0DE3A}" dt="2021-03-25T16:06:28.985" v="246"/>
          <ac:inkMkLst>
            <pc:docMk/>
            <pc:sldMk cId="3052254567" sldId="257"/>
            <ac:inkMk id="6" creationId="{ED6021A4-88AA-4BF9-A603-C10BE12F4D28}"/>
          </ac:inkMkLst>
        </pc:inkChg>
        <pc:inkChg chg="add del">
          <ac:chgData name="Danilo Di Bella" userId="9e114f506f37626b" providerId="Windows Live" clId="Web-{7B6517EA-6752-4DB7-A918-956546F0DE3A}" dt="2021-03-25T16:07:02.017" v="251"/>
          <ac:inkMkLst>
            <pc:docMk/>
            <pc:sldMk cId="3052254567" sldId="257"/>
            <ac:inkMk id="7" creationId="{376B23F8-C59D-4709-BFD8-D137E70F812D}"/>
          </ac:inkMkLst>
        </pc:inkChg>
        <pc:inkChg chg="add del">
          <ac:chgData name="Danilo Di Bella" userId="9e114f506f37626b" providerId="Windows Live" clId="Web-{7B6517EA-6752-4DB7-A918-956546F0DE3A}" dt="2021-03-25T16:06:59.376" v="250"/>
          <ac:inkMkLst>
            <pc:docMk/>
            <pc:sldMk cId="3052254567" sldId="257"/>
            <ac:inkMk id="8" creationId="{88FEAA67-204B-4687-835F-4B203387C98A}"/>
          </ac:inkMkLst>
        </pc:inkChg>
        <pc:inkChg chg="add del">
          <ac:chgData name="Danilo Di Bella" userId="9e114f506f37626b" providerId="Windows Live" clId="Web-{7B6517EA-6752-4DB7-A918-956546F0DE3A}" dt="2021-03-25T16:07:32.564" v="253"/>
          <ac:inkMkLst>
            <pc:docMk/>
            <pc:sldMk cId="3052254567" sldId="257"/>
            <ac:inkMk id="9" creationId="{60C6819A-849B-4D5F-9D4F-1202061F3E23}"/>
          </ac:inkMkLst>
        </pc:inkChg>
        <pc:inkChg chg="add del">
          <ac:chgData name="Danilo Di Bella" userId="9e114f506f37626b" providerId="Windows Live" clId="Web-{7B6517EA-6752-4DB7-A918-956546F0DE3A}" dt="2021-03-25T16:07:42.283" v="256"/>
          <ac:inkMkLst>
            <pc:docMk/>
            <pc:sldMk cId="3052254567" sldId="257"/>
            <ac:inkMk id="11" creationId="{CD58CCCD-7BBC-4006-B4FA-5359314A5D7E}"/>
          </ac:inkMkLst>
        </pc:inkChg>
        <pc:cxnChg chg="add del mod">
          <ac:chgData name="Danilo Di Bella" userId="9e114f506f37626b" providerId="Windows Live" clId="Web-{7B6517EA-6752-4DB7-A918-956546F0DE3A}" dt="2021-03-25T16:04:33.843" v="239"/>
          <ac:cxnSpMkLst>
            <pc:docMk/>
            <pc:sldMk cId="3052254567" sldId="257"/>
            <ac:cxnSpMk id="5" creationId="{E2D4114C-AE6F-4993-B278-D75473CA2C4F}"/>
          </ac:cxnSpMkLst>
        </pc:cxnChg>
      </pc:sldChg>
      <pc:sldChg chg="addSp delSp modSp new">
        <pc:chgData name="Danilo Di Bella" userId="9e114f506f37626b" providerId="Windows Live" clId="Web-{7B6517EA-6752-4DB7-A918-956546F0DE3A}" dt="2021-03-25T16:47:53.955" v="497"/>
        <pc:sldMkLst>
          <pc:docMk/>
          <pc:sldMk cId="1680655221" sldId="258"/>
        </pc:sldMkLst>
        <pc:spChg chg="add mod">
          <ac:chgData name="Danilo Di Bella" userId="9e114f506f37626b" providerId="Windows Live" clId="Web-{7B6517EA-6752-4DB7-A918-956546F0DE3A}" dt="2021-03-25T16:32:47.256" v="397" actId="20577"/>
          <ac:spMkLst>
            <pc:docMk/>
            <pc:sldMk cId="1680655221" sldId="258"/>
            <ac:spMk id="3" creationId="{55433081-A4FA-4479-8A6C-8BB46C718271}"/>
          </ac:spMkLst>
        </pc:spChg>
        <pc:spChg chg="add mod">
          <ac:chgData name="Danilo Di Bella" userId="9e114f506f37626b" providerId="Windows Live" clId="Web-{7B6517EA-6752-4DB7-A918-956546F0DE3A}" dt="2021-03-25T16:39:30.121" v="446" actId="1076"/>
          <ac:spMkLst>
            <pc:docMk/>
            <pc:sldMk cId="1680655221" sldId="258"/>
            <ac:spMk id="4" creationId="{9B66F51C-FF41-4692-8F41-E1FC830FE33F}"/>
          </ac:spMkLst>
        </pc:spChg>
        <pc:spChg chg="add mod">
          <ac:chgData name="Danilo Di Bella" userId="9e114f506f37626b" providerId="Windows Live" clId="Web-{7B6517EA-6752-4DB7-A918-956546F0DE3A}" dt="2021-03-25T16:45:18.547" v="473" actId="1076"/>
          <ac:spMkLst>
            <pc:docMk/>
            <pc:sldMk cId="1680655221" sldId="258"/>
            <ac:spMk id="5" creationId="{43828984-1214-4C56-8530-81BCBD98F448}"/>
          </ac:spMkLst>
        </pc:spChg>
        <pc:spChg chg="add mod">
          <ac:chgData name="Danilo Di Bella" userId="9e114f506f37626b" providerId="Windows Live" clId="Web-{7B6517EA-6752-4DB7-A918-956546F0DE3A}" dt="2021-03-25T16:44:35.203" v="470" actId="20577"/>
          <ac:spMkLst>
            <pc:docMk/>
            <pc:sldMk cId="1680655221" sldId="258"/>
            <ac:spMk id="6" creationId="{989FD465-7825-410A-B7C2-94A155FEB3BF}"/>
          </ac:spMkLst>
        </pc:spChg>
        <pc:spChg chg="add del mod">
          <ac:chgData name="Danilo Di Bella" userId="9e114f506f37626b" providerId="Windows Live" clId="Web-{7B6517EA-6752-4DB7-A918-956546F0DE3A}" dt="2021-03-25T16:47:53.955" v="497"/>
          <ac:spMkLst>
            <pc:docMk/>
            <pc:sldMk cId="1680655221" sldId="258"/>
            <ac:spMk id="7" creationId="{C4E6E83A-30B2-4A46-8E82-29092CF9E4B5}"/>
          </ac:spMkLst>
        </pc:spChg>
        <pc:spChg chg="add del mod">
          <ac:chgData name="Danilo Di Bella" userId="9e114f506f37626b" providerId="Windows Live" clId="Web-{7B6517EA-6752-4DB7-A918-956546F0DE3A}" dt="2021-03-25T16:47:45.377" v="495"/>
          <ac:spMkLst>
            <pc:docMk/>
            <pc:sldMk cId="1680655221" sldId="258"/>
            <ac:spMk id="8" creationId="{5BDBC848-8EE9-4023-A929-917D40526BB3}"/>
          </ac:spMkLst>
        </pc:spChg>
        <pc:spChg chg="add del mod">
          <ac:chgData name="Danilo Di Bella" userId="9e114f506f37626b" providerId="Windows Live" clId="Web-{7B6517EA-6752-4DB7-A918-956546F0DE3A}" dt="2021-03-25T16:47:40.596" v="493"/>
          <ac:spMkLst>
            <pc:docMk/>
            <pc:sldMk cId="1680655221" sldId="258"/>
            <ac:spMk id="9" creationId="{F6A270FA-7D43-479C-9C07-37C285DE28BD}"/>
          </ac:spMkLst>
        </pc:spChg>
        <pc:picChg chg="add mod">
          <ac:chgData name="Danilo Di Bella" userId="9e114f506f37626b" providerId="Windows Live" clId="Web-{7B6517EA-6752-4DB7-A918-956546F0DE3A}" dt="2021-03-25T16:33:15.225" v="400" actId="14100"/>
          <ac:picMkLst>
            <pc:docMk/>
            <pc:sldMk cId="1680655221" sldId="258"/>
            <ac:picMk id="2" creationId="{DD85C2CA-4136-4AB9-840F-EAD257E534EC}"/>
          </ac:picMkLst>
        </pc:picChg>
      </pc:sldChg>
    </pc:docChg>
  </pc:docChgLst>
  <pc:docChgLst>
    <pc:chgData name="Danilo Di Bella" userId="9e114f506f37626b" providerId="Windows Live" clId="Web-{2AC968B8-7ED4-4FA6-BA9D-3B126EA4AF8C}"/>
    <pc:docChg chg="addSld modSld sldOrd">
      <pc:chgData name="Danilo Di Bella" userId="9e114f506f37626b" providerId="Windows Live" clId="Web-{2AC968B8-7ED4-4FA6-BA9D-3B126EA4AF8C}" dt="2021-03-25T16:56:37.841" v="22" actId="20577"/>
      <pc:docMkLst>
        <pc:docMk/>
      </pc:docMkLst>
      <pc:sldChg chg="modSp new ord">
        <pc:chgData name="Danilo Di Bella" userId="9e114f506f37626b" providerId="Windows Live" clId="Web-{2AC968B8-7ED4-4FA6-BA9D-3B126EA4AF8C}" dt="2021-03-25T16:56:37.841" v="22" actId="20577"/>
        <pc:sldMkLst>
          <pc:docMk/>
          <pc:sldMk cId="2529106115" sldId="259"/>
        </pc:sldMkLst>
        <pc:spChg chg="mod">
          <ac:chgData name="Danilo Di Bella" userId="9e114f506f37626b" providerId="Windows Live" clId="Web-{2AC968B8-7ED4-4FA6-BA9D-3B126EA4AF8C}" dt="2021-03-25T16:56:24.169" v="19" actId="20577"/>
          <ac:spMkLst>
            <pc:docMk/>
            <pc:sldMk cId="2529106115" sldId="259"/>
            <ac:spMk id="2" creationId="{0E84E358-33D7-4E84-82B4-4D31B161DE8F}"/>
          </ac:spMkLst>
        </pc:spChg>
        <pc:spChg chg="mod">
          <ac:chgData name="Danilo Di Bella" userId="9e114f506f37626b" providerId="Windows Live" clId="Web-{2AC968B8-7ED4-4FA6-BA9D-3B126EA4AF8C}" dt="2021-03-25T16:56:37.841" v="22" actId="20577"/>
          <ac:spMkLst>
            <pc:docMk/>
            <pc:sldMk cId="2529106115" sldId="259"/>
            <ac:spMk id="3" creationId="{A6D7A47F-183C-4B42-A979-7B4C3355FD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84E358-33D7-4E84-82B4-4D31B161D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7200" b="1" dirty="0">
                <a:cs typeface="Calibri Light"/>
              </a:rPr>
              <a:t>DI BELLA DANILO</a:t>
            </a:r>
            <a:endParaRPr lang="it-IT" sz="7200" b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6D7A47F-183C-4B42-A979-7B4C3355FD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sz="5400" b="1" dirty="0">
                <a:cs typeface="Calibri"/>
              </a:rPr>
              <a:t>O46002060</a:t>
            </a:r>
            <a:endParaRPr lang="it-IT" sz="5400" b="1" dirty="0"/>
          </a:p>
        </p:txBody>
      </p:sp>
    </p:spTree>
    <p:extLst>
      <p:ext uri="{BB962C8B-B14F-4D97-AF65-F5344CB8AC3E}">
        <p14:creationId xmlns:p14="http://schemas.microsoft.com/office/powerpoint/2010/main" val="252910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>
            <a:extLst>
              <a:ext uri="{FF2B5EF4-FFF2-40B4-BE49-F238E27FC236}">
                <a16:creationId xmlns:a16="http://schemas.microsoft.com/office/drawing/2014/main" id="{C89B2471-97BD-446A-B198-A7029D2F3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716204"/>
            <a:ext cx="10277475" cy="400661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01C707-A156-47CA-96DE-E97F9F3654F1}"/>
              </a:ext>
            </a:extLst>
          </p:cNvPr>
          <p:cNvSpPr txBox="1"/>
          <p:nvPr/>
        </p:nvSpPr>
        <p:spPr>
          <a:xfrm>
            <a:off x="4724400" y="28575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2" algn="l"/>
            <a:r>
              <a:rPr lang="it-IT" sz="2000" b="1" dirty="0" err="1"/>
              <a:t>Header</a:t>
            </a:r>
            <a:endParaRPr lang="it-IT" sz="2000" b="1">
              <a:cs typeface="Calibri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B92FE4D-FDC3-4D50-8000-B64B5BC6A79A}"/>
              </a:ext>
            </a:extLst>
          </p:cNvPr>
          <p:cNvSpPr/>
          <p:nvPr/>
        </p:nvSpPr>
        <p:spPr>
          <a:xfrm>
            <a:off x="8124825" y="1714500"/>
            <a:ext cx="3438525" cy="504825"/>
          </a:xfrm>
          <a:prstGeom prst="rect">
            <a:avLst/>
          </a:pr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A564209-206D-41D5-9D90-00E036ABAB33}"/>
              </a:ext>
            </a:extLst>
          </p:cNvPr>
          <p:cNvSpPr txBox="1"/>
          <p:nvPr/>
        </p:nvSpPr>
        <p:spPr>
          <a:xfrm>
            <a:off x="9915525" y="13811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cs typeface="Calibri"/>
              </a:rPr>
              <a:t>Margin</a:t>
            </a:r>
            <a:r>
              <a:rPr lang="it-IT" dirty="0">
                <a:cs typeface="Calibri"/>
              </a:rPr>
              <a:t>: 18px</a:t>
            </a:r>
          </a:p>
        </p:txBody>
      </p:sp>
      <p:sp>
        <p:nvSpPr>
          <p:cNvPr id="12" name="Parentesi quadra aperta 11">
            <a:extLst>
              <a:ext uri="{FF2B5EF4-FFF2-40B4-BE49-F238E27FC236}">
                <a16:creationId xmlns:a16="http://schemas.microsoft.com/office/drawing/2014/main" id="{EA66BA8F-820D-470E-9AF0-90B0A3E67D97}"/>
              </a:ext>
            </a:extLst>
          </p:cNvPr>
          <p:cNvSpPr/>
          <p:nvPr/>
        </p:nvSpPr>
        <p:spPr>
          <a:xfrm>
            <a:off x="715899" y="1714500"/>
            <a:ext cx="485775" cy="4010025"/>
          </a:xfrm>
          <a:prstGeom prst="leftBracket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B6B9AA7-4FB9-4FFA-B713-C8080112D01D}"/>
              </a:ext>
            </a:extLst>
          </p:cNvPr>
          <p:cNvSpPr txBox="1"/>
          <p:nvPr/>
        </p:nvSpPr>
        <p:spPr>
          <a:xfrm>
            <a:off x="152400" y="58102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Height</a:t>
            </a:r>
            <a:r>
              <a:rPr lang="it-IT" dirty="0">
                <a:solidFill>
                  <a:srgbClr val="FFC000"/>
                </a:solidFill>
              </a:rPr>
              <a:t>: 600px</a:t>
            </a:r>
            <a:endParaRPr lang="it-IT" dirty="0"/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4EC31879-5395-4A22-ABCF-0D51ED0169CC}"/>
              </a:ext>
            </a:extLst>
          </p:cNvPr>
          <p:cNvSpPr/>
          <p:nvPr/>
        </p:nvSpPr>
        <p:spPr>
          <a:xfrm>
            <a:off x="4943475" y="3352800"/>
            <a:ext cx="3048000" cy="723900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21FBAB8-9F65-4B58-AD46-C96CE6A2F4D5}"/>
              </a:ext>
            </a:extLst>
          </p:cNvPr>
          <p:cNvSpPr txBox="1"/>
          <p:nvPr/>
        </p:nvSpPr>
        <p:spPr>
          <a:xfrm>
            <a:off x="5010150" y="2981325"/>
            <a:ext cx="4010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Max width:750px, </a:t>
            </a:r>
            <a:r>
              <a:rPr lang="it-IT" dirty="0" err="1">
                <a:solidFill>
                  <a:srgbClr val="00B050"/>
                </a:solidFill>
              </a:rPr>
              <a:t>letter-spacing</a:t>
            </a:r>
            <a:r>
              <a:rPr lang="it-IT" dirty="0">
                <a:solidFill>
                  <a:srgbClr val="00B050"/>
                </a:solidFill>
              </a:rPr>
              <a:t> : 2px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8F56F816-569D-4DA6-A1F4-596E780DFD36}"/>
              </a:ext>
            </a:extLst>
          </p:cNvPr>
          <p:cNvSpPr/>
          <p:nvPr/>
        </p:nvSpPr>
        <p:spPr>
          <a:xfrm>
            <a:off x="1381125" y="1752600"/>
            <a:ext cx="695325" cy="4667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EAAAE54-844A-45EF-BA41-370BF44CB9B6}"/>
              </a:ext>
            </a:extLst>
          </p:cNvPr>
          <p:cNvSpPr txBox="1"/>
          <p:nvPr/>
        </p:nvSpPr>
        <p:spPr>
          <a:xfrm>
            <a:off x="1247775" y="12573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  <a:ea typeface="+mn-lt"/>
                <a:cs typeface="+mn-lt"/>
              </a:rPr>
              <a:t>width</a:t>
            </a:r>
            <a:r>
              <a:rPr lang="it-IT" dirty="0">
                <a:solidFill>
                  <a:srgbClr val="FF0000"/>
                </a:solidFill>
                <a:ea typeface="+mn-lt"/>
                <a:cs typeface="+mn-lt"/>
              </a:rPr>
              <a:t>: 90px, </a:t>
            </a:r>
            <a:r>
              <a:rPr lang="it-IT" dirty="0" err="1">
                <a:solidFill>
                  <a:srgbClr val="FF0000"/>
                </a:solidFill>
                <a:ea typeface="+mn-lt"/>
                <a:cs typeface="+mn-lt"/>
              </a:rPr>
              <a:t>height</a:t>
            </a:r>
            <a:r>
              <a:rPr lang="it-IT" dirty="0">
                <a:solidFill>
                  <a:srgbClr val="FF0000"/>
                </a:solidFill>
                <a:ea typeface="+mn-lt"/>
                <a:cs typeface="+mn-lt"/>
              </a:rPr>
              <a:t>: 45px;</a:t>
            </a:r>
            <a:endParaRPr lang="it-IT" dirty="0">
              <a:solidFill>
                <a:srgbClr val="FF0000"/>
              </a:solidFill>
            </a:endParaRPr>
          </a:p>
          <a:p>
            <a:pPr algn="l"/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3B697F1-547E-4816-BC89-CF5A5B73F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71600"/>
            <a:ext cx="10525125" cy="526724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E6F831-9C3B-49B7-B6E9-F3871E27EBDC}"/>
              </a:ext>
            </a:extLst>
          </p:cNvPr>
          <p:cNvSpPr txBox="1"/>
          <p:nvPr/>
        </p:nvSpPr>
        <p:spPr>
          <a:xfrm>
            <a:off x="4629150" y="276225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2" algn="l"/>
            <a:r>
              <a:rPr lang="it-IT" sz="2000" b="1" dirty="0" err="1"/>
              <a:t>Section</a:t>
            </a:r>
            <a:endParaRPr lang="it-IT" sz="2000" dirty="0" err="1">
              <a:cs typeface="Calibri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D1FEA9B-6164-4B4F-832E-D03F5436B3E9}"/>
              </a:ext>
            </a:extLst>
          </p:cNvPr>
          <p:cNvSpPr/>
          <p:nvPr/>
        </p:nvSpPr>
        <p:spPr>
          <a:xfrm>
            <a:off x="1247775" y="1400175"/>
            <a:ext cx="9620250" cy="49244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B3E8C79-FCD0-4181-B3A9-CC4ACC57113C}"/>
              </a:ext>
            </a:extLst>
          </p:cNvPr>
          <p:cNvSpPr txBox="1"/>
          <p:nvPr/>
        </p:nvSpPr>
        <p:spPr>
          <a:xfrm>
            <a:off x="10810875" y="2971800"/>
            <a:ext cx="16954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Margin</a:t>
            </a:r>
            <a:r>
              <a:rPr lang="it-IT" dirty="0">
                <a:solidFill>
                  <a:srgbClr val="FF0000"/>
                </a:solidFill>
              </a:rPr>
              <a:t>: 20px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7E191FF-381A-4A12-AB65-DDB418155AA2}"/>
              </a:ext>
            </a:extLst>
          </p:cNvPr>
          <p:cNvSpPr txBox="1"/>
          <p:nvPr/>
        </p:nvSpPr>
        <p:spPr>
          <a:xfrm>
            <a:off x="7810500" y="25146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Margin</a:t>
            </a:r>
            <a:r>
              <a:rPr lang="it-IT" dirty="0">
                <a:solidFill>
                  <a:srgbClr val="0070C0"/>
                </a:solidFill>
              </a:rPr>
              <a:t>: 18px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2815B1CC-570D-44AC-AC50-56235D89A55D}"/>
              </a:ext>
            </a:extLst>
          </p:cNvPr>
          <p:cNvSpPr/>
          <p:nvPr/>
        </p:nvSpPr>
        <p:spPr>
          <a:xfrm>
            <a:off x="4667250" y="2428875"/>
            <a:ext cx="3143250" cy="542925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3E03C23-5770-4978-8C0A-84DE8C4D5462}"/>
              </a:ext>
            </a:extLst>
          </p:cNvPr>
          <p:cNvSpPr/>
          <p:nvPr/>
        </p:nvSpPr>
        <p:spPr>
          <a:xfrm>
            <a:off x="2124075" y="3543300"/>
            <a:ext cx="8105775" cy="39052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bg1"/>
                </a:solidFill>
                <a:cs typeface="Calibri"/>
              </a:rPr>
              <a:t>Margin</a:t>
            </a:r>
            <a:r>
              <a:rPr lang="it-IT" dirty="0">
                <a:solidFill>
                  <a:schemeClr val="bg1"/>
                </a:solidFill>
                <a:cs typeface="Calibri"/>
              </a:rPr>
              <a:t>-top: 40px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8B259C2-AA95-431D-8D43-B37E769CCB30}"/>
              </a:ext>
            </a:extLst>
          </p:cNvPr>
          <p:cNvSpPr/>
          <p:nvPr/>
        </p:nvSpPr>
        <p:spPr>
          <a:xfrm>
            <a:off x="4352925" y="3971925"/>
            <a:ext cx="400050" cy="20859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BDD02ED-37C2-4C13-A010-08691D960030}"/>
              </a:ext>
            </a:extLst>
          </p:cNvPr>
          <p:cNvSpPr/>
          <p:nvPr/>
        </p:nvSpPr>
        <p:spPr>
          <a:xfrm>
            <a:off x="4752975" y="3971925"/>
            <a:ext cx="54768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cs typeface="Calibri"/>
              </a:rPr>
              <a:t>Margin</a:t>
            </a:r>
            <a:r>
              <a:rPr lang="it-IT" dirty="0">
                <a:cs typeface="Calibri"/>
              </a:rPr>
              <a:t>-top e </a:t>
            </a:r>
            <a:r>
              <a:rPr lang="it-IT" dirty="0" err="1">
                <a:cs typeface="Calibri"/>
              </a:rPr>
              <a:t>margin-right</a:t>
            </a:r>
            <a:r>
              <a:rPr lang="it-IT" dirty="0">
                <a:cs typeface="Calibri"/>
              </a:rPr>
              <a:t>: 50px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4E4F68D-4F28-4EEB-A85D-A0EB91B143AC}"/>
              </a:ext>
            </a:extLst>
          </p:cNvPr>
          <p:cNvSpPr txBox="1"/>
          <p:nvPr/>
        </p:nvSpPr>
        <p:spPr>
          <a:xfrm>
            <a:off x="4686300" y="54006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dirty="0" err="1">
                <a:solidFill>
                  <a:srgbClr val="FFC000"/>
                </a:solidFill>
              </a:rPr>
              <a:t>Margin-left</a:t>
            </a:r>
            <a:r>
              <a:rPr lang="it-IT" b="1" dirty="0">
                <a:solidFill>
                  <a:srgbClr val="FFC000"/>
                </a:solidFill>
              </a:rPr>
              <a:t>: 75px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FC4CC89-8965-4196-9085-2D637E9140DD}"/>
              </a:ext>
            </a:extLst>
          </p:cNvPr>
          <p:cNvSpPr/>
          <p:nvPr/>
        </p:nvSpPr>
        <p:spPr>
          <a:xfrm>
            <a:off x="9744075" y="4343400"/>
            <a:ext cx="485775" cy="171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786398F6-5C9E-4139-8E8E-A397FD44675A}"/>
              </a:ext>
            </a:extLst>
          </p:cNvPr>
          <p:cNvSpPr/>
          <p:nvPr/>
        </p:nvSpPr>
        <p:spPr>
          <a:xfrm>
            <a:off x="2047875" y="3381375"/>
            <a:ext cx="8220075" cy="2819400"/>
          </a:xfrm>
          <a:prstGeom prst="rect">
            <a:avLst/>
          </a:prstGeom>
          <a:noFill/>
          <a:ln w="28575">
            <a:solidFill>
              <a:srgbClr val="8F2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D1E22D8-A1C5-4E52-8DFF-31925FE2B681}"/>
              </a:ext>
            </a:extLst>
          </p:cNvPr>
          <p:cNvSpPr txBox="1"/>
          <p:nvPr/>
        </p:nvSpPr>
        <p:spPr>
          <a:xfrm>
            <a:off x="1524000" y="28860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dirty="0">
                <a:solidFill>
                  <a:srgbClr val="8F2F84"/>
                </a:solidFill>
              </a:rPr>
              <a:t>Padding:18px</a:t>
            </a:r>
          </a:p>
        </p:txBody>
      </p:sp>
    </p:spTree>
    <p:extLst>
      <p:ext uri="{BB962C8B-B14F-4D97-AF65-F5344CB8AC3E}">
        <p14:creationId xmlns:p14="http://schemas.microsoft.com/office/powerpoint/2010/main" val="3052254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DD85C2CA-4136-4AB9-840F-EAD257E53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086394"/>
            <a:ext cx="10382250" cy="504716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5433081-A4FA-4479-8A6C-8BB46C718271}"/>
              </a:ext>
            </a:extLst>
          </p:cNvPr>
          <p:cNvSpPr txBox="1"/>
          <p:nvPr/>
        </p:nvSpPr>
        <p:spPr>
          <a:xfrm>
            <a:off x="4867275" y="257175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2" algn="l"/>
            <a:r>
              <a:rPr lang="it-IT" sz="2000" b="1" dirty="0" err="1"/>
              <a:t>Footer</a:t>
            </a:r>
            <a:endParaRPr lang="it-IT" sz="2000" b="1">
              <a:cs typeface="Calibri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B66F51C-FF41-4692-8F41-E1FC830FE33F}"/>
              </a:ext>
            </a:extLst>
          </p:cNvPr>
          <p:cNvSpPr/>
          <p:nvPr/>
        </p:nvSpPr>
        <p:spPr>
          <a:xfrm>
            <a:off x="1362075" y="4581525"/>
            <a:ext cx="10048875" cy="419100"/>
          </a:xfrm>
          <a:prstGeom prst="rect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cs typeface="Calibri"/>
              </a:rPr>
              <a:t>Margin</a:t>
            </a:r>
            <a:r>
              <a:rPr lang="it-IT" dirty="0">
                <a:cs typeface="Calibri"/>
              </a:rPr>
              <a:t>-bottom: 50px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3828984-1214-4C56-8530-81BCBD98F448}"/>
              </a:ext>
            </a:extLst>
          </p:cNvPr>
          <p:cNvSpPr/>
          <p:nvPr/>
        </p:nvSpPr>
        <p:spPr>
          <a:xfrm>
            <a:off x="4714875" y="5210175"/>
            <a:ext cx="3476625" cy="8001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89FD465-7825-410A-B7C2-94A155FEB3BF}"/>
              </a:ext>
            </a:extLst>
          </p:cNvPr>
          <p:cNvSpPr txBox="1"/>
          <p:nvPr/>
        </p:nvSpPr>
        <p:spPr>
          <a:xfrm>
            <a:off x="8191500" y="53816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Padding</a:t>
            </a:r>
            <a:r>
              <a:rPr lang="it-IT" dirty="0">
                <a:solidFill>
                  <a:srgbClr val="FF0000"/>
                </a:solidFill>
              </a:rPr>
              <a:t>: 50px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0655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DI BELLA DANILO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279</cp:revision>
  <dcterms:created xsi:type="dcterms:W3CDTF">2021-03-25T15:32:00Z</dcterms:created>
  <dcterms:modified xsi:type="dcterms:W3CDTF">2021-03-25T16:56:43Z</dcterms:modified>
</cp:coreProperties>
</file>