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5A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3F0489-DB69-433C-A0ED-1F8FA7294309}" v="340" dt="2021-03-26T12:36:27.382"/>
    <p1510:client id="{7EAC5A23-6A03-4854-8D38-A8468CD545CA}" v="403" dt="2021-03-26T15:02:19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lo Di Bella" userId="9e114f506f37626b" providerId="Windows Live" clId="Web-{7E3F0489-DB69-433C-A0ED-1F8FA7294309}"/>
    <pc:docChg chg="addSld delSld modSld sldOrd">
      <pc:chgData name="Danilo Di Bella" userId="9e114f506f37626b" providerId="Windows Live" clId="Web-{7E3F0489-DB69-433C-A0ED-1F8FA7294309}" dt="2021-03-26T12:36:27.382" v="265" actId="1076"/>
      <pc:docMkLst>
        <pc:docMk/>
      </pc:docMkLst>
      <pc:sldChg chg="addSp delSp modSp del">
        <pc:chgData name="Danilo Di Bella" userId="9e114f506f37626b" providerId="Windows Live" clId="Web-{7E3F0489-DB69-433C-A0ED-1F8FA7294309}" dt="2021-03-26T12:04:33.163" v="13"/>
        <pc:sldMkLst>
          <pc:docMk/>
          <pc:sldMk cId="3962583941" sldId="256"/>
        </pc:sldMkLst>
        <pc:spChg chg="del">
          <ac:chgData name="Danilo Di Bella" userId="9e114f506f37626b" providerId="Windows Live" clId="Web-{7E3F0489-DB69-433C-A0ED-1F8FA7294309}" dt="2021-03-26T12:02:20.955" v="5"/>
          <ac:spMkLst>
            <pc:docMk/>
            <pc:sldMk cId="3962583941" sldId="256"/>
            <ac:spMk id="2" creationId="{00000000-0000-0000-0000-000000000000}"/>
          </ac:spMkLst>
        </pc:spChg>
        <pc:spChg chg="del">
          <ac:chgData name="Danilo Di Bella" userId="9e114f506f37626b" providerId="Windows Live" clId="Web-{7E3F0489-DB69-433C-A0ED-1F8FA7294309}" dt="2021-03-26T12:02:29.721" v="6"/>
          <ac:spMkLst>
            <pc:docMk/>
            <pc:sldMk cId="3962583941" sldId="256"/>
            <ac:spMk id="3" creationId="{00000000-0000-0000-0000-000000000000}"/>
          </ac:spMkLst>
        </pc:spChg>
        <pc:picChg chg="add mod">
          <ac:chgData name="Danilo Di Bella" userId="9e114f506f37626b" providerId="Windows Live" clId="Web-{7E3F0489-DB69-433C-A0ED-1F8FA7294309}" dt="2021-03-26T12:04:18.006" v="11"/>
          <ac:picMkLst>
            <pc:docMk/>
            <pc:sldMk cId="3962583941" sldId="256"/>
            <ac:picMk id="4" creationId="{53D7B5CA-AF94-4071-ADC6-D7DBF3D06F6D}"/>
          </ac:picMkLst>
        </pc:picChg>
      </pc:sldChg>
      <pc:sldChg chg="add ord">
        <pc:chgData name="Danilo Di Bella" userId="9e114f506f37626b" providerId="Windows Live" clId="Web-{7E3F0489-DB69-433C-A0ED-1F8FA7294309}" dt="2021-03-26T12:00:49.499" v="1"/>
        <pc:sldMkLst>
          <pc:docMk/>
          <pc:sldMk cId="4233640869" sldId="257"/>
        </pc:sldMkLst>
      </pc:sldChg>
      <pc:sldChg chg="addSp delSp modSp new">
        <pc:chgData name="Danilo Di Bella" userId="9e114f506f37626b" providerId="Windows Live" clId="Web-{7E3F0489-DB69-433C-A0ED-1F8FA7294309}" dt="2021-03-26T12:19:39.052" v="144" actId="1076"/>
        <pc:sldMkLst>
          <pc:docMk/>
          <pc:sldMk cId="2089278109" sldId="258"/>
        </pc:sldMkLst>
        <pc:spChg chg="del">
          <ac:chgData name="Danilo Di Bella" userId="9e114f506f37626b" providerId="Windows Live" clId="Web-{7E3F0489-DB69-433C-A0ED-1F8FA7294309}" dt="2021-03-26T12:03:56.708" v="8"/>
          <ac:spMkLst>
            <pc:docMk/>
            <pc:sldMk cId="2089278109" sldId="258"/>
            <ac:spMk id="2" creationId="{5B168BBF-AD5E-4779-B3D3-F22D5FCBC9A5}"/>
          </ac:spMkLst>
        </pc:spChg>
        <pc:spChg chg="del">
          <ac:chgData name="Danilo Di Bella" userId="9e114f506f37626b" providerId="Windows Live" clId="Web-{7E3F0489-DB69-433C-A0ED-1F8FA7294309}" dt="2021-03-26T12:03:46.614" v="7"/>
          <ac:spMkLst>
            <pc:docMk/>
            <pc:sldMk cId="2089278109" sldId="258"/>
            <ac:spMk id="3" creationId="{77E672FE-E77B-4DB2-B9C7-35B1C88924CD}"/>
          </ac:spMkLst>
        </pc:spChg>
        <pc:spChg chg="add mod">
          <ac:chgData name="Danilo Di Bella" userId="9e114f506f37626b" providerId="Windows Live" clId="Web-{7E3F0489-DB69-433C-A0ED-1F8FA7294309}" dt="2021-03-26T12:08:13.639" v="46" actId="20577"/>
          <ac:spMkLst>
            <pc:docMk/>
            <pc:sldMk cId="2089278109" sldId="258"/>
            <ac:spMk id="5" creationId="{9ED73989-A5CC-40AD-AC78-A6236DC7CCD7}"/>
          </ac:spMkLst>
        </pc:spChg>
        <pc:spChg chg="add del mod">
          <ac:chgData name="Danilo Di Bella" userId="9e114f506f37626b" providerId="Windows Live" clId="Web-{7E3F0489-DB69-433C-A0ED-1F8FA7294309}" dt="2021-03-26T12:08:02.623" v="41"/>
          <ac:spMkLst>
            <pc:docMk/>
            <pc:sldMk cId="2089278109" sldId="258"/>
            <ac:spMk id="6" creationId="{187652AB-F96A-4DDF-BC4A-11C68128AEEE}"/>
          </ac:spMkLst>
        </pc:spChg>
        <pc:spChg chg="add mod">
          <ac:chgData name="Danilo Di Bella" userId="9e114f506f37626b" providerId="Windows Live" clId="Web-{7E3F0489-DB69-433C-A0ED-1F8FA7294309}" dt="2021-03-26T12:11:56.052" v="58" actId="14100"/>
          <ac:spMkLst>
            <pc:docMk/>
            <pc:sldMk cId="2089278109" sldId="258"/>
            <ac:spMk id="7" creationId="{8D05EDF4-2D20-494B-84C7-EAA6EF5E4D62}"/>
          </ac:spMkLst>
        </pc:spChg>
        <pc:spChg chg="add mod">
          <ac:chgData name="Danilo Di Bella" userId="9e114f506f37626b" providerId="Windows Live" clId="Web-{7E3F0489-DB69-433C-A0ED-1F8FA7294309}" dt="2021-03-26T12:12:25.538" v="60" actId="1076"/>
          <ac:spMkLst>
            <pc:docMk/>
            <pc:sldMk cId="2089278109" sldId="258"/>
            <ac:spMk id="8" creationId="{71572240-7EB3-4937-BD8B-50569BA71548}"/>
          </ac:spMkLst>
        </pc:spChg>
        <pc:spChg chg="add del mod">
          <ac:chgData name="Danilo Di Bella" userId="9e114f506f37626b" providerId="Windows Live" clId="Web-{7E3F0489-DB69-433C-A0ED-1F8FA7294309}" dt="2021-03-26T12:14:21.479" v="82"/>
          <ac:spMkLst>
            <pc:docMk/>
            <pc:sldMk cId="2089278109" sldId="258"/>
            <ac:spMk id="9" creationId="{5BB6CA6A-2F49-4D47-A805-8491060DA864}"/>
          </ac:spMkLst>
        </pc:spChg>
        <pc:spChg chg="add del mod">
          <ac:chgData name="Danilo Di Bella" userId="9e114f506f37626b" providerId="Windows Live" clId="Web-{7E3F0489-DB69-433C-A0ED-1F8FA7294309}" dt="2021-03-26T12:16:40.546" v="103"/>
          <ac:spMkLst>
            <pc:docMk/>
            <pc:sldMk cId="2089278109" sldId="258"/>
            <ac:spMk id="10" creationId="{C57BBE80-1536-4EC4-8188-C15C18CC5720}"/>
          </ac:spMkLst>
        </pc:spChg>
        <pc:spChg chg="add mod">
          <ac:chgData name="Danilo Di Bella" userId="9e114f506f37626b" providerId="Windows Live" clId="Web-{7E3F0489-DB69-433C-A0ED-1F8FA7294309}" dt="2021-03-26T12:18:16.065" v="110" actId="14100"/>
          <ac:spMkLst>
            <pc:docMk/>
            <pc:sldMk cId="2089278109" sldId="258"/>
            <ac:spMk id="11" creationId="{BE951D99-7AFD-4BA4-80D0-9E24B6E66003}"/>
          </ac:spMkLst>
        </pc:spChg>
        <pc:spChg chg="add mod">
          <ac:chgData name="Danilo Di Bella" userId="9e114f506f37626b" providerId="Windows Live" clId="Web-{7E3F0489-DB69-433C-A0ED-1F8FA7294309}" dt="2021-03-26T12:19:39.052" v="144" actId="1076"/>
          <ac:spMkLst>
            <pc:docMk/>
            <pc:sldMk cId="2089278109" sldId="258"/>
            <ac:spMk id="12" creationId="{E5E51EF9-5579-4FD3-966C-2E5C1C63E272}"/>
          </ac:spMkLst>
        </pc:spChg>
        <pc:picChg chg="add mod ord">
          <ac:chgData name="Danilo Di Bella" userId="9e114f506f37626b" providerId="Windows Live" clId="Web-{7E3F0489-DB69-433C-A0ED-1F8FA7294309}" dt="2021-03-26T12:11:22.145" v="53" actId="1076"/>
          <ac:picMkLst>
            <pc:docMk/>
            <pc:sldMk cId="2089278109" sldId="258"/>
            <ac:picMk id="4" creationId="{8965AB29-CDD2-46A8-A29A-B7712FC89F39}"/>
          </ac:picMkLst>
        </pc:picChg>
      </pc:sldChg>
      <pc:sldChg chg="addSp delSp modSp new">
        <pc:chgData name="Danilo Di Bella" userId="9e114f506f37626b" providerId="Windows Live" clId="Web-{7E3F0489-DB69-433C-A0ED-1F8FA7294309}" dt="2021-03-26T12:36:27.382" v="265" actId="1076"/>
        <pc:sldMkLst>
          <pc:docMk/>
          <pc:sldMk cId="1126970430" sldId="259"/>
        </pc:sldMkLst>
        <pc:spChg chg="del">
          <ac:chgData name="Danilo Di Bella" userId="9e114f506f37626b" providerId="Windows Live" clId="Web-{7E3F0489-DB69-433C-A0ED-1F8FA7294309}" dt="2021-03-26T12:08:25.248" v="47"/>
          <ac:spMkLst>
            <pc:docMk/>
            <pc:sldMk cId="1126970430" sldId="259"/>
            <ac:spMk id="2" creationId="{03B2EE50-8E25-4CED-B40D-B2CD6E11B402}"/>
          </ac:spMkLst>
        </pc:spChg>
        <pc:spChg chg="del">
          <ac:chgData name="Danilo Di Bella" userId="9e114f506f37626b" providerId="Windows Live" clId="Web-{7E3F0489-DB69-433C-A0ED-1F8FA7294309}" dt="2021-03-26T12:06:16.385" v="16"/>
          <ac:spMkLst>
            <pc:docMk/>
            <pc:sldMk cId="1126970430" sldId="259"/>
            <ac:spMk id="3" creationId="{3A8F7AFB-C2C7-42CF-A43C-12265B3C7686}"/>
          </ac:spMkLst>
        </pc:spChg>
        <pc:spChg chg="add mod">
          <ac:chgData name="Danilo Di Bella" userId="9e114f506f37626b" providerId="Windows Live" clId="Web-{7E3F0489-DB69-433C-A0ED-1F8FA7294309}" dt="2021-03-26T12:29:37.399" v="189" actId="14100"/>
          <ac:spMkLst>
            <pc:docMk/>
            <pc:sldMk cId="1126970430" sldId="259"/>
            <ac:spMk id="6" creationId="{A88616A9-11B4-499D-A3B6-28835720D40D}"/>
          </ac:spMkLst>
        </pc:spChg>
        <pc:spChg chg="add del mod">
          <ac:chgData name="Danilo Di Bella" userId="9e114f506f37626b" providerId="Windows Live" clId="Web-{7E3F0489-DB69-433C-A0ED-1F8FA7294309}" dt="2021-03-26T12:31:07.980" v="206"/>
          <ac:spMkLst>
            <pc:docMk/>
            <pc:sldMk cId="1126970430" sldId="259"/>
            <ac:spMk id="8" creationId="{F5930DBF-E8CE-40A4-8D1A-9BB47AE0D3CD}"/>
          </ac:spMkLst>
        </pc:spChg>
        <pc:spChg chg="add del mod">
          <ac:chgData name="Danilo Di Bella" userId="9e114f506f37626b" providerId="Windows Live" clId="Web-{7E3F0489-DB69-433C-A0ED-1F8FA7294309}" dt="2021-03-26T12:24:06.420" v="159"/>
          <ac:spMkLst>
            <pc:docMk/>
            <pc:sldMk cId="1126970430" sldId="259"/>
            <ac:spMk id="10" creationId="{FC7E2C9B-588F-461E-878B-3774432331F0}"/>
          </ac:spMkLst>
        </pc:spChg>
        <pc:spChg chg="add del mod">
          <ac:chgData name="Danilo Di Bella" userId="9e114f506f37626b" providerId="Windows Live" clId="Web-{7E3F0489-DB69-433C-A0ED-1F8FA7294309}" dt="2021-03-26T12:32:09.404" v="218"/>
          <ac:spMkLst>
            <pc:docMk/>
            <pc:sldMk cId="1126970430" sldId="259"/>
            <ac:spMk id="11" creationId="{8590163E-1417-410E-A40D-A5BF6BF832BE}"/>
          </ac:spMkLst>
        </pc:spChg>
        <pc:spChg chg="add mod">
          <ac:chgData name="Danilo Di Bella" userId="9e114f506f37626b" providerId="Windows Live" clId="Web-{7E3F0489-DB69-433C-A0ED-1F8FA7294309}" dt="2021-03-26T12:25:15.578" v="172" actId="20577"/>
          <ac:spMkLst>
            <pc:docMk/>
            <pc:sldMk cId="1126970430" sldId="259"/>
            <ac:spMk id="12" creationId="{97AA852D-030E-4C95-91CA-1972073D650C}"/>
          </ac:spMkLst>
        </pc:spChg>
        <pc:spChg chg="add mod">
          <ac:chgData name="Danilo Di Bella" userId="9e114f506f37626b" providerId="Windows Live" clId="Web-{7E3F0489-DB69-433C-A0ED-1F8FA7294309}" dt="2021-03-26T12:30:05.416" v="193" actId="1076"/>
          <ac:spMkLst>
            <pc:docMk/>
            <pc:sldMk cId="1126970430" sldId="259"/>
            <ac:spMk id="13" creationId="{099CBA5B-6BCB-48B8-8670-863F1E975A6F}"/>
          </ac:spMkLst>
        </pc:spChg>
        <pc:spChg chg="add mod">
          <ac:chgData name="Danilo Di Bella" userId="9e114f506f37626b" providerId="Windows Live" clId="Web-{7E3F0489-DB69-433C-A0ED-1F8FA7294309}" dt="2021-03-26T12:31:59.342" v="215" actId="14100"/>
          <ac:spMkLst>
            <pc:docMk/>
            <pc:sldMk cId="1126970430" sldId="259"/>
            <ac:spMk id="14" creationId="{6BCAE7FE-EEE4-4414-8104-E237B312F3F7}"/>
          </ac:spMkLst>
        </pc:spChg>
        <pc:spChg chg="add del mod">
          <ac:chgData name="Danilo Di Bella" userId="9e114f506f37626b" providerId="Windows Live" clId="Web-{7E3F0489-DB69-433C-A0ED-1F8FA7294309}" dt="2021-03-26T12:31:16.059" v="208"/>
          <ac:spMkLst>
            <pc:docMk/>
            <pc:sldMk cId="1126970430" sldId="259"/>
            <ac:spMk id="15" creationId="{91FBC6A6-8200-49D5-91ED-3099A8797213}"/>
          </ac:spMkLst>
        </pc:spChg>
        <pc:spChg chg="add mod">
          <ac:chgData name="Danilo Di Bella" userId="9e114f506f37626b" providerId="Windows Live" clId="Web-{7E3F0489-DB69-433C-A0ED-1F8FA7294309}" dt="2021-03-26T12:31:55.513" v="214" actId="14100"/>
          <ac:spMkLst>
            <pc:docMk/>
            <pc:sldMk cId="1126970430" sldId="259"/>
            <ac:spMk id="16" creationId="{41BA3F03-217E-49B5-AFCB-B249A94E4AF8}"/>
          </ac:spMkLst>
        </pc:spChg>
        <pc:spChg chg="add mod">
          <ac:chgData name="Danilo Di Bella" userId="9e114f506f37626b" providerId="Windows Live" clId="Web-{7E3F0489-DB69-433C-A0ED-1F8FA7294309}" dt="2021-03-26T12:34:04.236" v="230" actId="14100"/>
          <ac:spMkLst>
            <pc:docMk/>
            <pc:sldMk cId="1126970430" sldId="259"/>
            <ac:spMk id="17" creationId="{62ACC52F-9DDA-4894-B18C-50007F4C4A43}"/>
          </ac:spMkLst>
        </pc:spChg>
        <pc:spChg chg="add mod">
          <ac:chgData name="Danilo Di Bella" userId="9e114f506f37626b" providerId="Windows Live" clId="Web-{7E3F0489-DB69-433C-A0ED-1F8FA7294309}" dt="2021-03-26T12:34:15.612" v="231" actId="14100"/>
          <ac:spMkLst>
            <pc:docMk/>
            <pc:sldMk cId="1126970430" sldId="259"/>
            <ac:spMk id="18" creationId="{701C979D-EEB2-4ECF-9389-F45A2DB6B1E3}"/>
          </ac:spMkLst>
        </pc:spChg>
        <pc:spChg chg="add mod">
          <ac:chgData name="Danilo Di Bella" userId="9e114f506f37626b" providerId="Windows Live" clId="Web-{7E3F0489-DB69-433C-A0ED-1F8FA7294309}" dt="2021-03-26T12:32:51.609" v="228" actId="14100"/>
          <ac:spMkLst>
            <pc:docMk/>
            <pc:sldMk cId="1126970430" sldId="259"/>
            <ac:spMk id="19" creationId="{1BC7091C-8E6D-4906-9566-B56500AB2C84}"/>
          </ac:spMkLst>
        </pc:spChg>
        <pc:spChg chg="add mod">
          <ac:chgData name="Danilo Di Bella" userId="9e114f506f37626b" providerId="Windows Live" clId="Web-{7E3F0489-DB69-433C-A0ED-1F8FA7294309}" dt="2021-03-26T12:36:27.382" v="265" actId="1076"/>
          <ac:spMkLst>
            <pc:docMk/>
            <pc:sldMk cId="1126970430" sldId="259"/>
            <ac:spMk id="20" creationId="{64CA8BA8-F395-4172-BBF6-576DE9421A1C}"/>
          </ac:spMkLst>
        </pc:spChg>
        <pc:picChg chg="add mod ord">
          <ac:chgData name="Danilo Di Bella" userId="9e114f506f37626b" providerId="Windows Live" clId="Web-{7E3F0489-DB69-433C-A0ED-1F8FA7294309}" dt="2021-03-26T12:22:57.246" v="147" actId="1076"/>
          <ac:picMkLst>
            <pc:docMk/>
            <pc:sldMk cId="1126970430" sldId="259"/>
            <ac:picMk id="4" creationId="{649685C4-7D1E-484D-A08D-92AE8CA86360}"/>
          </ac:picMkLst>
        </pc:picChg>
        <pc:inkChg chg="add del">
          <ac:chgData name="Danilo Di Bella" userId="9e114f506f37626b" providerId="Windows Live" clId="Web-{7E3F0489-DB69-433C-A0ED-1F8FA7294309}" dt="2021-03-26T12:35:49.318" v="250"/>
          <ac:inkMkLst>
            <pc:docMk/>
            <pc:sldMk cId="1126970430" sldId="259"/>
            <ac:inkMk id="21" creationId="{681006CD-CC1E-4487-B481-6CBC2B584E12}"/>
          </ac:inkMkLst>
        </pc:inkChg>
        <pc:inkChg chg="add">
          <ac:chgData name="Danilo Di Bella" userId="9e114f506f37626b" providerId="Windows Live" clId="Web-{7E3F0489-DB69-433C-A0ED-1F8FA7294309}" dt="2021-03-26T12:35:56.959" v="251"/>
          <ac:inkMkLst>
            <pc:docMk/>
            <pc:sldMk cId="1126970430" sldId="259"/>
            <ac:inkMk id="22" creationId="{37D19A76-FAA4-42ED-BCC3-516E0A8B5299}"/>
          </ac:inkMkLst>
        </pc:inkChg>
        <pc:inkChg chg="add">
          <ac:chgData name="Danilo Di Bella" userId="9e114f506f37626b" providerId="Windows Live" clId="Web-{7E3F0489-DB69-433C-A0ED-1F8FA7294309}" dt="2021-03-26T12:35:58.162" v="252"/>
          <ac:inkMkLst>
            <pc:docMk/>
            <pc:sldMk cId="1126970430" sldId="259"/>
            <ac:inkMk id="23" creationId="{A645E237-F9A0-433C-92C2-AF31D32BEC06}"/>
          </ac:inkMkLst>
        </pc:inkChg>
        <pc:inkChg chg="add">
          <ac:chgData name="Danilo Di Bella" userId="9e114f506f37626b" providerId="Windows Live" clId="Web-{7E3F0489-DB69-433C-A0ED-1F8FA7294309}" dt="2021-03-26T12:35:59.334" v="253"/>
          <ac:inkMkLst>
            <pc:docMk/>
            <pc:sldMk cId="1126970430" sldId="259"/>
            <ac:inkMk id="24" creationId="{0FB54644-C92D-4F80-8202-F9CD80A51FEA}"/>
          </ac:inkMkLst>
        </pc:inkChg>
        <pc:inkChg chg="add">
          <ac:chgData name="Danilo Di Bella" userId="9e114f506f37626b" providerId="Windows Live" clId="Web-{7E3F0489-DB69-433C-A0ED-1F8FA7294309}" dt="2021-03-26T12:36:00.506" v="254"/>
          <ac:inkMkLst>
            <pc:docMk/>
            <pc:sldMk cId="1126970430" sldId="259"/>
            <ac:inkMk id="25" creationId="{DAB6FBF6-C975-4AB0-92CD-5BCB1A23C03A}"/>
          </ac:inkMkLst>
        </pc:inkChg>
        <pc:inkChg chg="add">
          <ac:chgData name="Danilo Di Bella" userId="9e114f506f37626b" providerId="Windows Live" clId="Web-{7E3F0489-DB69-433C-A0ED-1F8FA7294309}" dt="2021-03-26T12:36:06.240" v="255"/>
          <ac:inkMkLst>
            <pc:docMk/>
            <pc:sldMk cId="1126970430" sldId="259"/>
            <ac:inkMk id="26" creationId="{AF965E7E-933B-400B-8031-3B18E34A948F}"/>
          </ac:inkMkLst>
        </pc:inkChg>
        <pc:inkChg chg="add">
          <ac:chgData name="Danilo Di Bella" userId="9e114f506f37626b" providerId="Windows Live" clId="Web-{7E3F0489-DB69-433C-A0ED-1F8FA7294309}" dt="2021-03-26T12:36:12.131" v="256"/>
          <ac:inkMkLst>
            <pc:docMk/>
            <pc:sldMk cId="1126970430" sldId="259"/>
            <ac:inkMk id="27" creationId="{F8191F12-AE4C-4722-86FB-EEEAC990C3BF}"/>
          </ac:inkMkLst>
        </pc:inkChg>
        <pc:inkChg chg="add">
          <ac:chgData name="Danilo Di Bella" userId="9e114f506f37626b" providerId="Windows Live" clId="Web-{7E3F0489-DB69-433C-A0ED-1F8FA7294309}" dt="2021-03-26T12:36:12.990" v="257"/>
          <ac:inkMkLst>
            <pc:docMk/>
            <pc:sldMk cId="1126970430" sldId="259"/>
            <ac:inkMk id="28" creationId="{82B8E14E-F3D8-44B5-9145-0A9106BACD7E}"/>
          </ac:inkMkLst>
        </pc:inkChg>
        <pc:inkChg chg="add">
          <ac:chgData name="Danilo Di Bella" userId="9e114f506f37626b" providerId="Windows Live" clId="Web-{7E3F0489-DB69-433C-A0ED-1F8FA7294309}" dt="2021-03-26T12:36:12.990" v="258"/>
          <ac:inkMkLst>
            <pc:docMk/>
            <pc:sldMk cId="1126970430" sldId="259"/>
            <ac:inkMk id="29" creationId="{D66AFDA2-E836-4BC1-A595-AD9C75F901AC}"/>
          </ac:inkMkLst>
        </pc:inkChg>
        <pc:inkChg chg="add del">
          <ac:chgData name="Danilo Di Bella" userId="9e114f506f37626b" providerId="Windows Live" clId="Web-{7E3F0489-DB69-433C-A0ED-1F8FA7294309}" dt="2021-03-26T12:36:19.788" v="264"/>
          <ac:inkMkLst>
            <pc:docMk/>
            <pc:sldMk cId="1126970430" sldId="259"/>
            <ac:inkMk id="30" creationId="{FA12ED29-B78F-4AA3-8A2D-57DDBE53DB44}"/>
          </ac:inkMkLst>
        </pc:inkChg>
        <pc:inkChg chg="add del">
          <ac:chgData name="Danilo Di Bella" userId="9e114f506f37626b" providerId="Windows Live" clId="Web-{7E3F0489-DB69-433C-A0ED-1F8FA7294309}" dt="2021-03-26T12:36:18.834" v="263"/>
          <ac:inkMkLst>
            <pc:docMk/>
            <pc:sldMk cId="1126970430" sldId="259"/>
            <ac:inkMk id="31" creationId="{F16482CF-7D59-439F-83C6-61B7F2F9759A}"/>
          </ac:inkMkLst>
        </pc:inkChg>
        <pc:inkChg chg="add del">
          <ac:chgData name="Danilo Di Bella" userId="9e114f506f37626b" providerId="Windows Live" clId="Web-{7E3F0489-DB69-433C-A0ED-1F8FA7294309}" dt="2021-03-26T12:36:18.834" v="262"/>
          <ac:inkMkLst>
            <pc:docMk/>
            <pc:sldMk cId="1126970430" sldId="259"/>
            <ac:inkMk id="32" creationId="{8873B32E-E2DA-4AB3-A08C-6670CE15C74F}"/>
          </ac:inkMkLst>
        </pc:inkChg>
      </pc:sldChg>
      <pc:sldChg chg="addSp delSp modSp new">
        <pc:chgData name="Danilo Di Bella" userId="9e114f506f37626b" providerId="Windows Live" clId="Web-{7E3F0489-DB69-433C-A0ED-1F8FA7294309}" dt="2021-03-26T12:07:09.121" v="32" actId="1076"/>
        <pc:sldMkLst>
          <pc:docMk/>
          <pc:sldMk cId="3460840718" sldId="260"/>
        </pc:sldMkLst>
        <pc:spChg chg="mod">
          <ac:chgData name="Danilo Di Bella" userId="9e114f506f37626b" providerId="Windows Live" clId="Web-{7E3F0489-DB69-433C-A0ED-1F8FA7294309}" dt="2021-03-26T12:06:59.199" v="30" actId="14100"/>
          <ac:spMkLst>
            <pc:docMk/>
            <pc:sldMk cId="3460840718" sldId="260"/>
            <ac:spMk id="2" creationId="{7760F2AC-E062-42C9-9378-AD139B6A1720}"/>
          </ac:spMkLst>
        </pc:spChg>
        <pc:spChg chg="del">
          <ac:chgData name="Danilo Di Bella" userId="9e114f506f37626b" providerId="Windows Live" clId="Web-{7E3F0489-DB69-433C-A0ED-1F8FA7294309}" dt="2021-03-26T12:06:28.526" v="17"/>
          <ac:spMkLst>
            <pc:docMk/>
            <pc:sldMk cId="3460840718" sldId="260"/>
            <ac:spMk id="3" creationId="{A0B1FE76-7F62-4F47-B4DD-3D27626E5A8A}"/>
          </ac:spMkLst>
        </pc:spChg>
        <pc:picChg chg="add mod ord">
          <ac:chgData name="Danilo Di Bella" userId="9e114f506f37626b" providerId="Windows Live" clId="Web-{7E3F0489-DB69-433C-A0ED-1F8FA7294309}" dt="2021-03-26T12:07:09.121" v="32" actId="1076"/>
          <ac:picMkLst>
            <pc:docMk/>
            <pc:sldMk cId="3460840718" sldId="260"/>
            <ac:picMk id="4" creationId="{1B53D0D3-3DA4-4BCC-A594-0EAE205649D4}"/>
          </ac:picMkLst>
        </pc:picChg>
      </pc:sldChg>
      <pc:sldChg chg="add del">
        <pc:chgData name="Danilo Di Bella" userId="9e114f506f37626b" providerId="Windows Live" clId="Web-{7E3F0489-DB69-433C-A0ED-1F8FA7294309}" dt="2021-03-26T12:04:39.554" v="15"/>
        <pc:sldMkLst>
          <pc:docMk/>
          <pc:sldMk cId="2026796414" sldId="261"/>
        </pc:sldMkLst>
      </pc:sldChg>
      <pc:sldChg chg="add">
        <pc:chgData name="Danilo Di Bella" userId="9e114f506f37626b" providerId="Windows Live" clId="Web-{7E3F0489-DB69-433C-A0ED-1F8FA7294309}" dt="2021-03-26T12:04:34.428" v="14"/>
        <pc:sldMkLst>
          <pc:docMk/>
          <pc:sldMk cId="2666752581" sldId="262"/>
        </pc:sldMkLst>
      </pc:sldChg>
    </pc:docChg>
  </pc:docChgLst>
  <pc:docChgLst>
    <pc:chgData name="Danilo Di Bella" userId="9e114f506f37626b" providerId="Windows Live" clId="Web-{7EAC5A23-6A03-4854-8D38-A8468CD545CA}"/>
    <pc:docChg chg="delSld modSld">
      <pc:chgData name="Danilo Di Bella" userId="9e114f506f37626b" providerId="Windows Live" clId="Web-{7EAC5A23-6A03-4854-8D38-A8468CD545CA}" dt="2021-03-26T15:02:18.315" v="279" actId="20577"/>
      <pc:docMkLst>
        <pc:docMk/>
      </pc:docMkLst>
      <pc:sldChg chg="del">
        <pc:chgData name="Danilo Di Bella" userId="9e114f506f37626b" providerId="Windows Live" clId="Web-{7EAC5A23-6A03-4854-8D38-A8468CD545CA}" dt="2021-03-26T14:46:51.107" v="99"/>
        <pc:sldMkLst>
          <pc:docMk/>
          <pc:sldMk cId="2089278109" sldId="258"/>
        </pc:sldMkLst>
      </pc:sldChg>
      <pc:sldChg chg="addSp delSp modSp">
        <pc:chgData name="Danilo Di Bella" userId="9e114f506f37626b" providerId="Windows Live" clId="Web-{7EAC5A23-6A03-4854-8D38-A8468CD545CA}" dt="2021-03-26T15:02:18.315" v="279" actId="20577"/>
        <pc:sldMkLst>
          <pc:docMk/>
          <pc:sldMk cId="1126970430" sldId="259"/>
        </pc:sldMkLst>
        <pc:spChg chg="add mod">
          <ac:chgData name="Danilo Di Bella" userId="9e114f506f37626b" providerId="Windows Live" clId="Web-{7EAC5A23-6A03-4854-8D38-A8468CD545CA}" dt="2021-03-26T14:38:25.721" v="37" actId="14100"/>
          <ac:spMkLst>
            <pc:docMk/>
            <pc:sldMk cId="1126970430" sldId="259"/>
            <ac:spMk id="2" creationId="{15EC9674-B273-4BE1-B7F6-262AC53EAE13}"/>
          </ac:spMkLst>
        </pc:spChg>
        <pc:spChg chg="add mod">
          <ac:chgData name="Danilo Di Bella" userId="9e114f506f37626b" providerId="Windows Live" clId="Web-{7EAC5A23-6A03-4854-8D38-A8468CD545CA}" dt="2021-03-26T14:33:59.075" v="29" actId="20577"/>
          <ac:spMkLst>
            <pc:docMk/>
            <pc:sldMk cId="1126970430" sldId="259"/>
            <ac:spMk id="3" creationId="{F7D3B942-F288-450E-80F1-2BE4EFF98D07}"/>
          </ac:spMkLst>
        </pc:spChg>
        <pc:spChg chg="add mod">
          <ac:chgData name="Danilo Di Bella" userId="9e114f506f37626b" providerId="Windows Live" clId="Web-{7EAC5A23-6A03-4854-8D38-A8468CD545CA}" dt="2021-03-26T14:37:08.672" v="35" actId="14100"/>
          <ac:spMkLst>
            <pc:docMk/>
            <pc:sldMk cId="1126970430" sldId="259"/>
            <ac:spMk id="5" creationId="{3DC3F509-F68B-429C-B6AC-CD99E593A54B}"/>
          </ac:spMkLst>
        </pc:spChg>
        <pc:spChg chg="mod">
          <ac:chgData name="Danilo Di Bella" userId="9e114f506f37626b" providerId="Windows Live" clId="Web-{7EAC5A23-6A03-4854-8D38-A8468CD545CA}" dt="2021-03-26T14:55:27.775" v="189" actId="14100"/>
          <ac:spMkLst>
            <pc:docMk/>
            <pc:sldMk cId="1126970430" sldId="259"/>
            <ac:spMk id="6" creationId="{A88616A9-11B4-499D-A3B6-28835720D40D}"/>
          </ac:spMkLst>
        </pc:spChg>
        <pc:spChg chg="add del">
          <ac:chgData name="Danilo Di Bella" userId="9e114f506f37626b" providerId="Windows Live" clId="Web-{7EAC5A23-6A03-4854-8D38-A8468CD545CA}" dt="2021-03-26T14:38:35.424" v="39"/>
          <ac:spMkLst>
            <pc:docMk/>
            <pc:sldMk cId="1126970430" sldId="259"/>
            <ac:spMk id="7" creationId="{2AD6DCC3-F0C2-49D9-84CE-5C842FA13A2E}"/>
          </ac:spMkLst>
        </pc:spChg>
        <pc:spChg chg="add mod">
          <ac:chgData name="Danilo Di Bella" userId="9e114f506f37626b" providerId="Windows Live" clId="Web-{7EAC5A23-6A03-4854-8D38-A8468CD545CA}" dt="2021-03-26T14:41:40.897" v="79" actId="1076"/>
          <ac:spMkLst>
            <pc:docMk/>
            <pc:sldMk cId="1126970430" sldId="259"/>
            <ac:spMk id="8" creationId="{EED4A056-C7B9-4D01-A75D-23ABDC84148F}"/>
          </ac:spMkLst>
        </pc:spChg>
        <pc:spChg chg="add mod">
          <ac:chgData name="Danilo Di Bella" userId="9e114f506f37626b" providerId="Windows Live" clId="Web-{7EAC5A23-6A03-4854-8D38-A8468CD545CA}" dt="2021-03-26T14:46:30.279" v="98" actId="1076"/>
          <ac:spMkLst>
            <pc:docMk/>
            <pc:sldMk cId="1126970430" sldId="259"/>
            <ac:spMk id="9" creationId="{8D225BED-F58E-43AC-9A4A-BED93391C3B1}"/>
          </ac:spMkLst>
        </pc:spChg>
        <pc:spChg chg="add mod">
          <ac:chgData name="Danilo Di Bella" userId="9e114f506f37626b" providerId="Windows Live" clId="Web-{7EAC5A23-6A03-4854-8D38-A8468CD545CA}" dt="2021-03-26T15:02:04.159" v="278" actId="1076"/>
          <ac:spMkLst>
            <pc:docMk/>
            <pc:sldMk cId="1126970430" sldId="259"/>
            <ac:spMk id="10" creationId="{71E9DEF3-56F9-4761-8388-14ECABEC5F5F}"/>
          </ac:spMkLst>
        </pc:spChg>
        <pc:spChg chg="mod">
          <ac:chgData name="Danilo Di Bella" userId="9e114f506f37626b" providerId="Windows Live" clId="Web-{7EAC5A23-6A03-4854-8D38-A8468CD545CA}" dt="2021-03-26T15:02:18.315" v="279" actId="20577"/>
          <ac:spMkLst>
            <pc:docMk/>
            <pc:sldMk cId="1126970430" sldId="259"/>
            <ac:spMk id="13" creationId="{099CBA5B-6BCB-48B8-8670-863F1E975A6F}"/>
          </ac:spMkLst>
        </pc:spChg>
        <pc:spChg chg="mod">
          <ac:chgData name="Danilo Di Bella" userId="9e114f506f37626b" providerId="Windows Live" clId="Web-{7EAC5A23-6A03-4854-8D38-A8468CD545CA}" dt="2021-03-26T14:58:17.248" v="210" actId="14100"/>
          <ac:spMkLst>
            <pc:docMk/>
            <pc:sldMk cId="1126970430" sldId="259"/>
            <ac:spMk id="14" creationId="{6BCAE7FE-EEE4-4414-8104-E237B312F3F7}"/>
          </ac:spMkLst>
        </pc:spChg>
        <pc:spChg chg="mod">
          <ac:chgData name="Danilo Di Bella" userId="9e114f506f37626b" providerId="Windows Live" clId="Web-{7EAC5A23-6A03-4854-8D38-A8468CD545CA}" dt="2021-03-26T14:58:48.108" v="212" actId="14100"/>
          <ac:spMkLst>
            <pc:docMk/>
            <pc:sldMk cId="1126970430" sldId="259"/>
            <ac:spMk id="16" creationId="{41BA3F03-217E-49B5-AFCB-B249A94E4AF8}"/>
          </ac:spMkLst>
        </pc:spChg>
        <pc:spChg chg="mod">
          <ac:chgData name="Danilo Di Bella" userId="9e114f506f37626b" providerId="Windows Live" clId="Web-{7EAC5A23-6A03-4854-8D38-A8468CD545CA}" dt="2021-03-26T14:58:28.185" v="211" actId="14100"/>
          <ac:spMkLst>
            <pc:docMk/>
            <pc:sldMk cId="1126970430" sldId="259"/>
            <ac:spMk id="17" creationId="{62ACC52F-9DDA-4894-B18C-50007F4C4A43}"/>
          </ac:spMkLst>
        </pc:spChg>
        <pc:spChg chg="mod">
          <ac:chgData name="Danilo Di Bella" userId="9e114f506f37626b" providerId="Windows Live" clId="Web-{7EAC5A23-6A03-4854-8D38-A8468CD545CA}" dt="2021-03-26T14:57:46.481" v="206" actId="14100"/>
          <ac:spMkLst>
            <pc:docMk/>
            <pc:sldMk cId="1126970430" sldId="259"/>
            <ac:spMk id="18" creationId="{701C979D-EEB2-4ECF-9389-F45A2DB6B1E3}"/>
          </ac:spMkLst>
        </pc:spChg>
        <pc:spChg chg="mod">
          <ac:chgData name="Danilo Di Bella" userId="9e114f506f37626b" providerId="Windows Live" clId="Web-{7EAC5A23-6A03-4854-8D38-A8468CD545CA}" dt="2021-03-26T14:58:12.107" v="209" actId="14100"/>
          <ac:spMkLst>
            <pc:docMk/>
            <pc:sldMk cId="1126970430" sldId="259"/>
            <ac:spMk id="19" creationId="{1BC7091C-8E6D-4906-9566-B56500AB2C84}"/>
          </ac:spMkLst>
        </pc:spChg>
        <pc:spChg chg="mod">
          <ac:chgData name="Danilo Di Bella" userId="9e114f506f37626b" providerId="Windows Live" clId="Web-{7EAC5A23-6A03-4854-8D38-A8468CD545CA}" dt="2021-03-26T14:43:07.477" v="97" actId="20577"/>
          <ac:spMkLst>
            <pc:docMk/>
            <pc:sldMk cId="1126970430" sldId="259"/>
            <ac:spMk id="20" creationId="{64CA8BA8-F395-4172-BBF6-576DE9421A1C}"/>
          </ac:spMkLst>
        </pc:spChg>
        <pc:spChg chg="add mod">
          <ac:chgData name="Danilo Di Bella" userId="9e114f506f37626b" providerId="Windows Live" clId="Web-{7EAC5A23-6A03-4854-8D38-A8468CD545CA}" dt="2021-03-26T14:41:18.412" v="69"/>
          <ac:spMkLst>
            <pc:docMk/>
            <pc:sldMk cId="1126970430" sldId="259"/>
            <ac:spMk id="30" creationId="{2CB41B0E-6836-4D6E-BA94-81EA8134D933}"/>
          </ac:spMkLst>
        </pc:spChg>
        <pc:spChg chg="add mod">
          <ac:chgData name="Danilo Di Bella" userId="9e114f506f37626b" providerId="Windows Live" clId="Web-{7EAC5A23-6A03-4854-8D38-A8468CD545CA}" dt="2021-03-26T14:40:51.849" v="68"/>
          <ac:spMkLst>
            <pc:docMk/>
            <pc:sldMk cId="1126970430" sldId="259"/>
            <ac:spMk id="31" creationId="{7328A3E3-D174-404F-81B0-93E598B38604}"/>
          </ac:spMkLst>
        </pc:spChg>
      </pc:sldChg>
      <pc:sldChg chg="addSp modSp">
        <pc:chgData name="Danilo Di Bella" userId="9e114f506f37626b" providerId="Windows Live" clId="Web-{7EAC5A23-6A03-4854-8D38-A8468CD545CA}" dt="2021-03-26T14:54:41.337" v="178" actId="20577"/>
        <pc:sldMkLst>
          <pc:docMk/>
          <pc:sldMk cId="3460840718" sldId="260"/>
        </pc:sldMkLst>
        <pc:spChg chg="add mod">
          <ac:chgData name="Danilo Di Bella" userId="9e114f506f37626b" providerId="Windows Live" clId="Web-{7EAC5A23-6A03-4854-8D38-A8468CD545CA}" dt="2021-03-26T14:49:06.376" v="137" actId="20577"/>
          <ac:spMkLst>
            <pc:docMk/>
            <pc:sldMk cId="3460840718" sldId="260"/>
            <ac:spMk id="3" creationId="{0C0F4C16-C908-4B4A-9E92-562185BF0478}"/>
          </ac:spMkLst>
        </pc:spChg>
        <pc:spChg chg="add mod">
          <ac:chgData name="Danilo Di Bella" userId="9e114f506f37626b" providerId="Windows Live" clId="Web-{7EAC5A23-6A03-4854-8D38-A8468CD545CA}" dt="2021-03-26T14:53:47.585" v="165"/>
          <ac:spMkLst>
            <pc:docMk/>
            <pc:sldMk cId="3460840718" sldId="260"/>
            <ac:spMk id="5" creationId="{4A580F98-C487-48DE-9112-C086B96C87A7}"/>
          </ac:spMkLst>
        </pc:spChg>
        <pc:spChg chg="add mod">
          <ac:chgData name="Danilo Di Bella" userId="9e114f506f37626b" providerId="Windows Live" clId="Web-{7EAC5A23-6A03-4854-8D38-A8468CD545CA}" dt="2021-03-26T14:53:53.664" v="166" actId="1076"/>
          <ac:spMkLst>
            <pc:docMk/>
            <pc:sldMk cId="3460840718" sldId="260"/>
            <ac:spMk id="6" creationId="{0E29DD6D-6D95-45B9-A386-6CF68330BDE7}"/>
          </ac:spMkLst>
        </pc:spChg>
        <pc:spChg chg="add mod">
          <ac:chgData name="Danilo Di Bella" userId="9e114f506f37626b" providerId="Windows Live" clId="Web-{7EAC5A23-6A03-4854-8D38-A8468CD545CA}" dt="2021-03-26T14:54:02.586" v="168" actId="1076"/>
          <ac:spMkLst>
            <pc:docMk/>
            <pc:sldMk cId="3460840718" sldId="260"/>
            <ac:spMk id="7" creationId="{CA95920F-17A0-4E06-90B8-94AA84DD80D1}"/>
          </ac:spMkLst>
        </pc:spChg>
        <pc:spChg chg="add mod">
          <ac:chgData name="Danilo Di Bella" userId="9e114f506f37626b" providerId="Windows Live" clId="Web-{7EAC5A23-6A03-4854-8D38-A8468CD545CA}" dt="2021-03-26T14:54:08.539" v="169" actId="14100"/>
          <ac:spMkLst>
            <pc:docMk/>
            <pc:sldMk cId="3460840718" sldId="260"/>
            <ac:spMk id="8" creationId="{61D15B1D-A572-44A3-8C4A-410FCC2D0DC1}"/>
          </ac:spMkLst>
        </pc:spChg>
        <pc:spChg chg="add mod">
          <ac:chgData name="Danilo Di Bella" userId="9e114f506f37626b" providerId="Windows Live" clId="Web-{7EAC5A23-6A03-4854-8D38-A8468CD545CA}" dt="2021-03-26T14:54:41.337" v="178" actId="20577"/>
          <ac:spMkLst>
            <pc:docMk/>
            <pc:sldMk cId="3460840718" sldId="260"/>
            <ac:spMk id="9" creationId="{E5955C81-FA66-4D45-A056-9FCBDE95E364}"/>
          </ac:spMkLst>
        </pc:spChg>
      </pc:sldChg>
      <pc:sldChg chg="modSp">
        <pc:chgData name="Danilo Di Bella" userId="9e114f506f37626b" providerId="Windows Live" clId="Web-{7EAC5A23-6A03-4854-8D38-A8468CD545CA}" dt="2021-03-26T15:00:00.422" v="217" actId="1076"/>
        <pc:sldMkLst>
          <pc:docMk/>
          <pc:sldMk cId="2666752581" sldId="262"/>
        </pc:sldMkLst>
        <pc:spChg chg="mod">
          <ac:chgData name="Danilo Di Bella" userId="9e114f506f37626b" providerId="Windows Live" clId="Web-{7EAC5A23-6A03-4854-8D38-A8468CD545CA}" dt="2021-03-26T14:59:54.969" v="216"/>
          <ac:spMkLst>
            <pc:docMk/>
            <pc:sldMk cId="2666752581" sldId="262"/>
            <ac:spMk id="6" creationId="{AB92FE4D-FDC3-4D50-8000-B64B5BC6A79A}"/>
          </ac:spMkLst>
        </pc:spChg>
        <pc:spChg chg="mod">
          <ac:chgData name="Danilo Di Bella" userId="9e114f506f37626b" providerId="Windows Live" clId="Web-{7EAC5A23-6A03-4854-8D38-A8468CD545CA}" dt="2021-03-26T15:00:00.422" v="217" actId="1076"/>
          <ac:spMkLst>
            <pc:docMk/>
            <pc:sldMk cId="2666752581" sldId="262"/>
            <ac:spMk id="8" creationId="{DA564209-206D-41D5-9D90-00E036ABAB33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6T14:30:26.742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25125 10906 16383 0 0,'0'0'-16383'0'0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6T14:30:26.743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23559 10589 16383 0 0,'0'0'-16383'0'0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6T14:30:26.744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22818 10673 16383 0 0,'0'0'-16383'0'0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6T14:30:26.74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26691 9192 16383 0 0,'0'0'-16383'0'0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6T14:30:26.746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22204 10589 16383 0 0,'0'0'-16383'0'0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6T14:30:26.747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18944 10229 16383 0 0,'0'0'-16383'0'0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6T14:30:26.748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20193 10271 16383 0 0,'4'5'0'0'0,"7"1"0"0"0,5 4 0 0 0,9 5 0 0 0,5 4 0 0 0,-2 0-16383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6T14:30:26.749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22670 10483 16383 0 0,'0'0'-16383'0'0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12" Type="http://schemas.openxmlformats.org/officeDocument/2006/relationships/customXml" Target="../ink/ink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customXml" Target="../ink/ink2.xml"/><Relationship Id="rId10" Type="http://schemas.openxmlformats.org/officeDocument/2006/relationships/customXml" Target="../ink/ink7.xml"/><Relationship Id="rId4" Type="http://schemas.openxmlformats.org/officeDocument/2006/relationships/image" Target="../media/image4.png"/><Relationship Id="rId9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84E358-33D7-4E84-82B4-4D31B161D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7200" b="1" dirty="0">
                <a:cs typeface="Calibri Light"/>
              </a:rPr>
              <a:t>DI BELLA DANILO</a:t>
            </a:r>
            <a:endParaRPr lang="it-IT" sz="7200" b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6D7A47F-183C-4B42-A979-7B4C3355FD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sz="5400" b="1" dirty="0">
                <a:cs typeface="Calibri"/>
              </a:rPr>
              <a:t>O46002060</a:t>
            </a:r>
            <a:endParaRPr lang="it-IT" sz="5400" b="1" dirty="0"/>
          </a:p>
        </p:txBody>
      </p:sp>
    </p:spTree>
    <p:extLst>
      <p:ext uri="{BB962C8B-B14F-4D97-AF65-F5344CB8AC3E}">
        <p14:creationId xmlns:p14="http://schemas.microsoft.com/office/powerpoint/2010/main" val="423364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">
            <a:extLst>
              <a:ext uri="{FF2B5EF4-FFF2-40B4-BE49-F238E27FC236}">
                <a16:creationId xmlns:a16="http://schemas.microsoft.com/office/drawing/2014/main" id="{C89B2471-97BD-446A-B198-A7029D2F3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716204"/>
            <a:ext cx="10277475" cy="400661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01C707-A156-47CA-96DE-E97F9F3654F1}"/>
              </a:ext>
            </a:extLst>
          </p:cNvPr>
          <p:cNvSpPr txBox="1"/>
          <p:nvPr/>
        </p:nvSpPr>
        <p:spPr>
          <a:xfrm>
            <a:off x="4724400" y="28575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2" algn="l"/>
            <a:r>
              <a:rPr lang="it-IT" sz="2000" b="1" dirty="0" err="1"/>
              <a:t>Header</a:t>
            </a:r>
            <a:endParaRPr lang="it-IT" sz="2000" b="1">
              <a:cs typeface="Calibri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B92FE4D-FDC3-4D50-8000-B64B5BC6A79A}"/>
              </a:ext>
            </a:extLst>
          </p:cNvPr>
          <p:cNvSpPr/>
          <p:nvPr/>
        </p:nvSpPr>
        <p:spPr>
          <a:xfrm>
            <a:off x="8677275" y="1714500"/>
            <a:ext cx="257175" cy="5048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A564209-206D-41D5-9D90-00E036ABAB33}"/>
              </a:ext>
            </a:extLst>
          </p:cNvPr>
          <p:cNvSpPr txBox="1"/>
          <p:nvPr/>
        </p:nvSpPr>
        <p:spPr>
          <a:xfrm>
            <a:off x="8286750" y="13430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cs typeface="Calibri"/>
              </a:rPr>
              <a:t>Margin</a:t>
            </a:r>
            <a:r>
              <a:rPr lang="it-IT" dirty="0">
                <a:cs typeface="Calibri"/>
              </a:rPr>
              <a:t>: 18px</a:t>
            </a:r>
          </a:p>
        </p:txBody>
      </p:sp>
      <p:sp>
        <p:nvSpPr>
          <p:cNvPr id="12" name="Parentesi quadra aperta 11">
            <a:extLst>
              <a:ext uri="{FF2B5EF4-FFF2-40B4-BE49-F238E27FC236}">
                <a16:creationId xmlns:a16="http://schemas.microsoft.com/office/drawing/2014/main" id="{EA66BA8F-820D-470E-9AF0-90B0A3E67D97}"/>
              </a:ext>
            </a:extLst>
          </p:cNvPr>
          <p:cNvSpPr/>
          <p:nvPr/>
        </p:nvSpPr>
        <p:spPr>
          <a:xfrm>
            <a:off x="715899" y="1714500"/>
            <a:ext cx="485775" cy="4010025"/>
          </a:xfrm>
          <a:prstGeom prst="leftBracket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B6B9AA7-4FB9-4FFA-B713-C8080112D01D}"/>
              </a:ext>
            </a:extLst>
          </p:cNvPr>
          <p:cNvSpPr txBox="1"/>
          <p:nvPr/>
        </p:nvSpPr>
        <p:spPr>
          <a:xfrm>
            <a:off x="152400" y="58102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solidFill>
                  <a:srgbClr val="FFC000"/>
                </a:solidFill>
              </a:rPr>
              <a:t>Height</a:t>
            </a:r>
            <a:r>
              <a:rPr lang="it-IT" dirty="0">
                <a:solidFill>
                  <a:srgbClr val="FFC000"/>
                </a:solidFill>
              </a:rPr>
              <a:t>: 600px</a:t>
            </a:r>
            <a:endParaRPr lang="it-IT" dirty="0"/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4EC31879-5395-4A22-ABCF-0D51ED0169CC}"/>
              </a:ext>
            </a:extLst>
          </p:cNvPr>
          <p:cNvSpPr/>
          <p:nvPr/>
        </p:nvSpPr>
        <p:spPr>
          <a:xfrm>
            <a:off x="4943475" y="3352800"/>
            <a:ext cx="3048000" cy="723900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21FBAB8-9F65-4B58-AD46-C96CE6A2F4D5}"/>
              </a:ext>
            </a:extLst>
          </p:cNvPr>
          <p:cNvSpPr txBox="1"/>
          <p:nvPr/>
        </p:nvSpPr>
        <p:spPr>
          <a:xfrm>
            <a:off x="5010150" y="2981325"/>
            <a:ext cx="4010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Max width:750px, </a:t>
            </a:r>
            <a:r>
              <a:rPr lang="it-IT" dirty="0" err="1">
                <a:solidFill>
                  <a:srgbClr val="00B050"/>
                </a:solidFill>
              </a:rPr>
              <a:t>letter-spacing</a:t>
            </a:r>
            <a:r>
              <a:rPr lang="it-IT" dirty="0">
                <a:solidFill>
                  <a:srgbClr val="00B050"/>
                </a:solidFill>
              </a:rPr>
              <a:t> : 2px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8F56F816-569D-4DA6-A1F4-596E780DFD36}"/>
              </a:ext>
            </a:extLst>
          </p:cNvPr>
          <p:cNvSpPr/>
          <p:nvPr/>
        </p:nvSpPr>
        <p:spPr>
          <a:xfrm>
            <a:off x="1381125" y="1752600"/>
            <a:ext cx="695325" cy="4667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EAAAE54-844A-45EF-BA41-370BF44CB9B6}"/>
              </a:ext>
            </a:extLst>
          </p:cNvPr>
          <p:cNvSpPr txBox="1"/>
          <p:nvPr/>
        </p:nvSpPr>
        <p:spPr>
          <a:xfrm>
            <a:off x="1247775" y="12573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  <a:ea typeface="+mn-lt"/>
                <a:cs typeface="+mn-lt"/>
              </a:rPr>
              <a:t>width</a:t>
            </a:r>
            <a:r>
              <a:rPr lang="it-IT" dirty="0">
                <a:solidFill>
                  <a:srgbClr val="FF0000"/>
                </a:solidFill>
                <a:ea typeface="+mn-lt"/>
                <a:cs typeface="+mn-lt"/>
              </a:rPr>
              <a:t>: 90px, </a:t>
            </a:r>
            <a:r>
              <a:rPr lang="it-IT" dirty="0" err="1">
                <a:solidFill>
                  <a:srgbClr val="FF0000"/>
                </a:solidFill>
                <a:ea typeface="+mn-lt"/>
                <a:cs typeface="+mn-lt"/>
              </a:rPr>
              <a:t>height</a:t>
            </a:r>
            <a:r>
              <a:rPr lang="it-IT" dirty="0">
                <a:solidFill>
                  <a:srgbClr val="FF0000"/>
                </a:solidFill>
                <a:ea typeface="+mn-lt"/>
                <a:cs typeface="+mn-lt"/>
              </a:rPr>
              <a:t>: 45px;</a:t>
            </a:r>
            <a:endParaRPr lang="it-IT" dirty="0">
              <a:solidFill>
                <a:srgbClr val="FF0000"/>
              </a:solidFill>
            </a:endParaRPr>
          </a:p>
          <a:p>
            <a:pPr algn="l"/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6752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49685C4-7D1E-484D-A08D-92AE8CA86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829" y="1130300"/>
            <a:ext cx="10394342" cy="5056188"/>
          </a:xfr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A88616A9-11B4-499D-A3B6-28835720D40D}"/>
              </a:ext>
            </a:extLst>
          </p:cNvPr>
          <p:cNvSpPr/>
          <p:nvPr/>
        </p:nvSpPr>
        <p:spPr>
          <a:xfrm rot="5400000">
            <a:off x="5862638" y="-4176713"/>
            <a:ext cx="428625" cy="1036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7AA852D-030E-4C95-91CA-1972073D650C}"/>
              </a:ext>
            </a:extLst>
          </p:cNvPr>
          <p:cNvSpPr txBox="1"/>
          <p:nvPr/>
        </p:nvSpPr>
        <p:spPr>
          <a:xfrm>
            <a:off x="5153025" y="13335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2"/>
            <a:r>
              <a:rPr lang="it-IT" sz="2000" b="1" dirty="0" err="1"/>
              <a:t>Section</a:t>
            </a:r>
            <a:endParaRPr lang="it-IT" sz="2000" dirty="0" err="1">
              <a:cs typeface="Calibri" panose="020F0502020204030204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99CBA5B-6BCB-48B8-8670-863F1E975A6F}"/>
              </a:ext>
            </a:extLst>
          </p:cNvPr>
          <p:cNvSpPr txBox="1"/>
          <p:nvPr/>
        </p:nvSpPr>
        <p:spPr>
          <a:xfrm>
            <a:off x="9229725" y="409575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 err="1"/>
              <a:t>Margin</a:t>
            </a:r>
            <a:r>
              <a:rPr lang="it-IT" dirty="0"/>
              <a:t> </a:t>
            </a:r>
            <a:r>
              <a:rPr lang="it-IT" dirty="0" err="1"/>
              <a:t>section</a:t>
            </a:r>
            <a:r>
              <a:rPr lang="it-IT" dirty="0"/>
              <a:t>: </a:t>
            </a:r>
            <a:r>
              <a:rPr lang="it-IT" b="1" dirty="0"/>
              <a:t>20</a:t>
            </a:r>
            <a:r>
              <a:rPr lang="it-IT" dirty="0"/>
              <a:t>px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BCAE7FE-EEE4-4414-8104-E237B312F3F7}"/>
              </a:ext>
            </a:extLst>
          </p:cNvPr>
          <p:cNvSpPr/>
          <p:nvPr/>
        </p:nvSpPr>
        <p:spPr>
          <a:xfrm>
            <a:off x="1533525" y="2590800"/>
            <a:ext cx="647700" cy="36004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41BA3F03-217E-49B5-AFCB-B249A94E4AF8}"/>
              </a:ext>
            </a:extLst>
          </p:cNvPr>
          <p:cNvSpPr/>
          <p:nvPr/>
        </p:nvSpPr>
        <p:spPr>
          <a:xfrm>
            <a:off x="895349" y="1133474"/>
            <a:ext cx="638175" cy="5057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2ACC52F-9DDA-4894-B18C-50007F4C4A43}"/>
              </a:ext>
            </a:extLst>
          </p:cNvPr>
          <p:cNvSpPr/>
          <p:nvPr/>
        </p:nvSpPr>
        <p:spPr>
          <a:xfrm>
            <a:off x="10601324" y="1133474"/>
            <a:ext cx="657225" cy="5057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701C979D-EEB2-4ECF-9389-F45A2DB6B1E3}"/>
              </a:ext>
            </a:extLst>
          </p:cNvPr>
          <p:cNvSpPr/>
          <p:nvPr/>
        </p:nvSpPr>
        <p:spPr>
          <a:xfrm>
            <a:off x="10134599" y="2552700"/>
            <a:ext cx="466725" cy="36385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1BC7091C-8E6D-4906-9566-B56500AB2C84}"/>
              </a:ext>
            </a:extLst>
          </p:cNvPr>
          <p:cNvSpPr/>
          <p:nvPr/>
        </p:nvSpPr>
        <p:spPr>
          <a:xfrm rot="5400000">
            <a:off x="5853111" y="-2157412"/>
            <a:ext cx="438150" cy="9067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4CA8BA8-F395-4172-BBF6-576DE9421A1C}"/>
              </a:ext>
            </a:extLst>
          </p:cNvPr>
          <p:cNvSpPr txBox="1"/>
          <p:nvPr/>
        </p:nvSpPr>
        <p:spPr>
          <a:xfrm>
            <a:off x="6886575" y="21717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dirty="0" err="1">
                <a:solidFill>
                  <a:schemeClr val="bg1"/>
                </a:solidFill>
              </a:rPr>
              <a:t>Padding</a:t>
            </a:r>
            <a:r>
              <a:rPr lang="it-IT" b="1" dirty="0">
                <a:solidFill>
                  <a:schemeClr val="bg1"/>
                </a:solidFill>
              </a:rPr>
              <a:t>: 18px</a:t>
            </a:r>
            <a:endParaRPr lang="it-IT">
              <a:solidFill>
                <a:schemeClr val="bg1"/>
              </a:solidFill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Input penna 21">
                <a:extLst>
                  <a:ext uri="{FF2B5EF4-FFF2-40B4-BE49-F238E27FC236}">
                    <a16:creationId xmlns:a16="http://schemas.microsoft.com/office/drawing/2014/main" id="{37D19A76-FAA4-42ED-BCC3-516E0A8B5299}"/>
                  </a:ext>
                </a:extLst>
              </p14:cNvPr>
              <p14:cNvContentPartPr/>
              <p14:nvPr/>
            </p14:nvContentPartPr>
            <p14:xfrm>
              <a:off x="9805987" y="4776787"/>
              <a:ext cx="9525" cy="9525"/>
            </p14:xfrm>
          </p:contentPart>
        </mc:Choice>
        <mc:Fallback xmlns="">
          <p:pic>
            <p:nvPicPr>
              <p:cNvPr id="22" name="Input penna 21">
                <a:extLst>
                  <a:ext uri="{FF2B5EF4-FFF2-40B4-BE49-F238E27FC236}">
                    <a16:creationId xmlns:a16="http://schemas.microsoft.com/office/drawing/2014/main" id="{37D19A76-FAA4-42ED-BCC3-516E0A8B52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6762" y="1919287"/>
                <a:ext cx="2857500" cy="57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A645E237-F9A0-433C-92C2-AF31D32BEC06}"/>
                  </a:ext>
                </a:extLst>
              </p14:cNvPr>
              <p14:cNvContentPartPr/>
              <p14:nvPr/>
            </p14:nvContentPartPr>
            <p14:xfrm>
              <a:off x="9101137" y="4633912"/>
              <a:ext cx="9525" cy="9525"/>
            </p14:xfrm>
          </p:contentPart>
        </mc:Choice>
        <mc:Fallback xmlns=""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A645E237-F9A0-433C-92C2-AF31D32BEC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81912" y="1785937"/>
                <a:ext cx="2857500" cy="57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0FB54644-C92D-4F80-8202-F9CD80A51FEA}"/>
                  </a:ext>
                </a:extLst>
              </p14:cNvPr>
              <p14:cNvContentPartPr/>
              <p14:nvPr/>
            </p14:nvContentPartPr>
            <p14:xfrm>
              <a:off x="8767762" y="4672012"/>
              <a:ext cx="9525" cy="9525"/>
            </p14:xfrm>
          </p:contentPart>
        </mc:Choice>
        <mc:Fallback xmlns=""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0FB54644-C92D-4F80-8202-F9CD80A51F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48537" y="1814512"/>
                <a:ext cx="2857500" cy="57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DAB6FBF6-C975-4AB0-92CD-5BCB1A23C03A}"/>
                  </a:ext>
                </a:extLst>
              </p14:cNvPr>
              <p14:cNvContentPartPr/>
              <p14:nvPr/>
            </p14:nvContentPartPr>
            <p14:xfrm>
              <a:off x="10510837" y="4005262"/>
              <a:ext cx="9525" cy="9525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DAB6FBF6-C975-4AB0-92CD-5BCB1A23C0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82087" y="1157287"/>
                <a:ext cx="2857500" cy="57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AF965E7E-933B-400B-8031-3B18E34A948F}"/>
                  </a:ext>
                </a:extLst>
              </p14:cNvPr>
              <p14:cNvContentPartPr/>
              <p14:nvPr/>
            </p14:nvContentPartPr>
            <p14:xfrm>
              <a:off x="8491538" y="4633912"/>
              <a:ext cx="9525" cy="9525"/>
            </p14:xfrm>
          </p:contentPart>
        </mc:Choice>
        <mc:Fallback xmlns=""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AF965E7E-933B-400B-8031-3B18E34A94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72313" y="1785937"/>
                <a:ext cx="2857500" cy="57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F8191F12-AE4C-4722-86FB-EEEAC990C3BF}"/>
                  </a:ext>
                </a:extLst>
              </p14:cNvPr>
              <p14:cNvContentPartPr/>
              <p14:nvPr/>
            </p14:nvContentPartPr>
            <p14:xfrm>
              <a:off x="7024687" y="4471987"/>
              <a:ext cx="9525" cy="9525"/>
            </p14:xfrm>
          </p:contentPart>
        </mc:Choice>
        <mc:Fallback xmlns=""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F8191F12-AE4C-4722-86FB-EEEAC990C3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95937" y="1624012"/>
                <a:ext cx="2857500" cy="57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82B8E14E-F3D8-44B5-9145-0A9106BACD7E}"/>
                  </a:ext>
                </a:extLst>
              </p14:cNvPr>
              <p14:cNvContentPartPr/>
              <p14:nvPr/>
            </p14:nvContentPartPr>
            <p14:xfrm>
              <a:off x="7586662" y="4491037"/>
              <a:ext cx="38100" cy="28575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82B8E14E-F3D8-44B5-9145-0A9106BACD7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36966" y="4376737"/>
                <a:ext cx="137160" cy="2567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put penna 28">
                <a:extLst>
                  <a:ext uri="{FF2B5EF4-FFF2-40B4-BE49-F238E27FC236}">
                    <a16:creationId xmlns:a16="http://schemas.microsoft.com/office/drawing/2014/main" id="{D66AFDA2-E836-4BC1-A595-AD9C75F901AC}"/>
                  </a:ext>
                </a:extLst>
              </p14:cNvPr>
              <p14:cNvContentPartPr/>
              <p14:nvPr/>
            </p14:nvContentPartPr>
            <p14:xfrm>
              <a:off x="8701087" y="4586287"/>
              <a:ext cx="9525" cy="9525"/>
            </p14:xfrm>
          </p:contentPart>
        </mc:Choice>
        <mc:Fallback xmlns="">
          <p:pic>
            <p:nvPicPr>
              <p:cNvPr id="29" name="Input penna 28">
                <a:extLst>
                  <a:ext uri="{FF2B5EF4-FFF2-40B4-BE49-F238E27FC236}">
                    <a16:creationId xmlns:a16="http://schemas.microsoft.com/office/drawing/2014/main" id="{D66AFDA2-E836-4BC1-A595-AD9C75F901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81862" y="1738312"/>
                <a:ext cx="2857500" cy="5715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ttangolo 1">
            <a:extLst>
              <a:ext uri="{FF2B5EF4-FFF2-40B4-BE49-F238E27FC236}">
                <a16:creationId xmlns:a16="http://schemas.microsoft.com/office/drawing/2014/main" id="{15EC9674-B273-4BE1-B7F6-262AC53EAE13}"/>
              </a:ext>
            </a:extLst>
          </p:cNvPr>
          <p:cNvSpPr/>
          <p:nvPr/>
        </p:nvSpPr>
        <p:spPr>
          <a:xfrm>
            <a:off x="2181225" y="2809875"/>
            <a:ext cx="795337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7D3B942-F288-450E-80F1-2BE4EFF98D07}"/>
              </a:ext>
            </a:extLst>
          </p:cNvPr>
          <p:cNvSpPr txBox="1"/>
          <p:nvPr/>
        </p:nvSpPr>
        <p:spPr>
          <a:xfrm>
            <a:off x="2181225" y="28670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Margin</a:t>
            </a:r>
            <a:r>
              <a:rPr lang="it-IT" dirty="0">
                <a:solidFill>
                  <a:schemeClr val="bg1"/>
                </a:solidFill>
              </a:rPr>
              <a:t>-top: 40px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DC3F509-F68B-429C-B6AC-CD99E593A54B}"/>
              </a:ext>
            </a:extLst>
          </p:cNvPr>
          <p:cNvSpPr/>
          <p:nvPr/>
        </p:nvSpPr>
        <p:spPr>
          <a:xfrm>
            <a:off x="4352925" y="3238500"/>
            <a:ext cx="485775" cy="2085975"/>
          </a:xfrm>
          <a:prstGeom prst="rect">
            <a:avLst/>
          </a:prstGeom>
          <a:solidFill>
            <a:srgbClr val="D15A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CB41B0E-6836-4D6E-BA94-81EA8134D933}"/>
              </a:ext>
            </a:extLst>
          </p:cNvPr>
          <p:cNvSpPr/>
          <p:nvPr/>
        </p:nvSpPr>
        <p:spPr>
          <a:xfrm>
            <a:off x="9801224" y="3238499"/>
            <a:ext cx="333375" cy="20859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7328A3E3-D174-404F-81B0-93E598B38604}"/>
              </a:ext>
            </a:extLst>
          </p:cNvPr>
          <p:cNvSpPr/>
          <p:nvPr/>
        </p:nvSpPr>
        <p:spPr>
          <a:xfrm rot="5400000">
            <a:off x="7158036" y="919162"/>
            <a:ext cx="342900" cy="4962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it-IT" dirty="0">
              <a:cs typeface="Calibri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ED4A056-C7B9-4D01-A75D-23ABDC84148F}"/>
              </a:ext>
            </a:extLst>
          </p:cNvPr>
          <p:cNvSpPr txBox="1"/>
          <p:nvPr/>
        </p:nvSpPr>
        <p:spPr>
          <a:xfrm>
            <a:off x="6743700" y="3200400"/>
            <a:ext cx="3333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 err="1"/>
              <a:t>Margin</a:t>
            </a:r>
            <a:r>
              <a:rPr lang="it-IT" dirty="0"/>
              <a:t>-top e </a:t>
            </a:r>
            <a:r>
              <a:rPr lang="it-IT" dirty="0" err="1"/>
              <a:t>margin</a:t>
            </a:r>
            <a:r>
              <a:rPr lang="it-IT" dirty="0"/>
              <a:t> </a:t>
            </a:r>
            <a:r>
              <a:rPr lang="it-IT" dirty="0" err="1"/>
              <a:t>right</a:t>
            </a:r>
            <a:r>
              <a:rPr lang="it-IT" dirty="0"/>
              <a:t>: 50px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D225BED-F58E-43AC-9A4A-BED93391C3B1}"/>
              </a:ext>
            </a:extLst>
          </p:cNvPr>
          <p:cNvSpPr txBox="1"/>
          <p:nvPr/>
        </p:nvSpPr>
        <p:spPr>
          <a:xfrm>
            <a:off x="4857750" y="49530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solidFill>
                  <a:srgbClr val="D15ACF"/>
                </a:solidFill>
              </a:rPr>
              <a:t>Margin-left</a:t>
            </a:r>
            <a:r>
              <a:rPr lang="it-IT" dirty="0">
                <a:solidFill>
                  <a:srgbClr val="D15ACF"/>
                </a:solidFill>
              </a:rPr>
              <a:t>: 75px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1E9DEF3-56F9-4761-8388-14ECABEC5F5F}"/>
              </a:ext>
            </a:extLst>
          </p:cNvPr>
          <p:cNvSpPr txBox="1"/>
          <p:nvPr/>
        </p:nvSpPr>
        <p:spPr>
          <a:xfrm>
            <a:off x="4991100" y="6305550"/>
            <a:ext cx="81153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E' presente anche un </a:t>
            </a:r>
            <a:r>
              <a:rPr lang="it-IT" dirty="0" err="1"/>
              <a:t>margin</a:t>
            </a:r>
            <a:r>
              <a:rPr lang="it-IT" dirty="0"/>
              <a:t> botton di 50px (presente nella prossima slide)</a:t>
            </a:r>
          </a:p>
        </p:txBody>
      </p:sp>
    </p:spTree>
    <p:extLst>
      <p:ext uri="{BB962C8B-B14F-4D97-AF65-F5344CB8AC3E}">
        <p14:creationId xmlns:p14="http://schemas.microsoft.com/office/powerpoint/2010/main" val="112697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0F2AC-E062-42C9-9378-AD139B6A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9432" y="83288"/>
            <a:ext cx="3636724" cy="657509"/>
          </a:xfrm>
        </p:spPr>
        <p:txBody>
          <a:bodyPr>
            <a:normAutofit/>
          </a:bodyPr>
          <a:lstStyle/>
          <a:p>
            <a:pPr algn="ctr"/>
            <a:r>
              <a:rPr lang="it-IT" sz="2800" b="1" dirty="0" err="1">
                <a:cs typeface="Calibri Light"/>
              </a:rPr>
              <a:t>Footer</a:t>
            </a:r>
            <a:endParaRPr lang="it-IT" sz="2800" b="1">
              <a:cs typeface="Calibri Light"/>
            </a:endParaRPr>
          </a:p>
        </p:txBody>
      </p:sp>
      <p:pic>
        <p:nvPicPr>
          <p:cNvPr id="4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B53D0D3-3DA4-4BCC-A594-0EAE20564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1017959"/>
            <a:ext cx="11344275" cy="4680794"/>
          </a:xfr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0C0F4C16-C908-4B4A-9E92-562185BF0478}"/>
              </a:ext>
            </a:extLst>
          </p:cNvPr>
          <p:cNvSpPr/>
          <p:nvPr/>
        </p:nvSpPr>
        <p:spPr>
          <a:xfrm>
            <a:off x="714375" y="3924300"/>
            <a:ext cx="10963275" cy="523875"/>
          </a:xfrm>
          <a:prstGeom prst="rect">
            <a:avLst/>
          </a:prstGeom>
          <a:solidFill>
            <a:srgbClr val="FFC00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cs typeface="Calibri"/>
              </a:rPr>
              <a:t>Section</a:t>
            </a:r>
            <a:r>
              <a:rPr lang="it-IT" dirty="0">
                <a:cs typeface="Calibri"/>
              </a:rPr>
              <a:t>: </a:t>
            </a:r>
            <a:r>
              <a:rPr lang="it-IT" dirty="0" err="1">
                <a:cs typeface="Calibri"/>
              </a:rPr>
              <a:t>Margin</a:t>
            </a:r>
            <a:r>
              <a:rPr lang="it-IT" dirty="0">
                <a:cs typeface="Calibri"/>
              </a:rPr>
              <a:t>-botton: 50px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A580F98-C487-48DE-9112-C086B96C87A7}"/>
              </a:ext>
            </a:extLst>
          </p:cNvPr>
          <p:cNvSpPr/>
          <p:nvPr/>
        </p:nvSpPr>
        <p:spPr>
          <a:xfrm>
            <a:off x="3495675" y="4457700"/>
            <a:ext cx="447675" cy="1238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E29DD6D-6D95-45B9-A386-6CF68330BDE7}"/>
              </a:ext>
            </a:extLst>
          </p:cNvPr>
          <p:cNvSpPr/>
          <p:nvPr/>
        </p:nvSpPr>
        <p:spPr>
          <a:xfrm>
            <a:off x="8458200" y="4457700"/>
            <a:ext cx="447675" cy="1238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A95920F-17A0-4E06-90B8-94AA84DD80D1}"/>
              </a:ext>
            </a:extLst>
          </p:cNvPr>
          <p:cNvSpPr/>
          <p:nvPr/>
        </p:nvSpPr>
        <p:spPr>
          <a:xfrm rot="5400000">
            <a:off x="6005512" y="3205163"/>
            <a:ext cx="381000" cy="4591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1D15B1D-A572-44A3-8C4A-410FCC2D0DC1}"/>
              </a:ext>
            </a:extLst>
          </p:cNvPr>
          <p:cNvSpPr/>
          <p:nvPr/>
        </p:nvSpPr>
        <p:spPr>
          <a:xfrm rot="5400000">
            <a:off x="6072188" y="2319337"/>
            <a:ext cx="352425" cy="4619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5955C81-FA66-4D45-A056-9FCBDE95E364}"/>
              </a:ext>
            </a:extLst>
          </p:cNvPr>
          <p:cNvSpPr txBox="1"/>
          <p:nvPr/>
        </p:nvSpPr>
        <p:spPr>
          <a:xfrm>
            <a:off x="6000750" y="57816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 err="1"/>
              <a:t>Padding</a:t>
            </a:r>
            <a:r>
              <a:rPr lang="it-IT" dirty="0"/>
              <a:t>: 50px</a:t>
            </a:r>
          </a:p>
        </p:txBody>
      </p:sp>
    </p:spTree>
    <p:extLst>
      <p:ext uri="{BB962C8B-B14F-4D97-AF65-F5344CB8AC3E}">
        <p14:creationId xmlns:p14="http://schemas.microsoft.com/office/powerpoint/2010/main" val="34608407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DI BELLA DANILO</vt:lpstr>
      <vt:lpstr>Presentazione standard di PowerPoint</vt:lpstr>
      <vt:lpstr>Presentazione standard di PowerPoint</vt:lpstr>
      <vt:lpstr>Footer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276</cp:revision>
  <dcterms:created xsi:type="dcterms:W3CDTF">2021-03-26T12:00:14Z</dcterms:created>
  <dcterms:modified xsi:type="dcterms:W3CDTF">2021-03-26T15:02:20Z</dcterms:modified>
</cp:coreProperties>
</file>