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6CB0A-545C-41E4-863B-923ACCB18634}" v="4139" dt="2021-04-12T17:04:5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Di Bella" userId="9e114f506f37626b" providerId="Windows Live" clId="Web-{9F46CB0A-545C-41E4-863B-923ACCB18634}"/>
    <pc:docChg chg="addSld modSld">
      <pc:chgData name="Danilo Di Bella" userId="9e114f506f37626b" providerId="Windows Live" clId="Web-{9F46CB0A-545C-41E4-863B-923ACCB18634}" dt="2021-04-12T17:04:10.820" v="2163" actId="20577"/>
      <pc:docMkLst>
        <pc:docMk/>
      </pc:docMkLst>
      <pc:sldChg chg="modSp">
        <pc:chgData name="Danilo Di Bella" userId="9e114f506f37626b" providerId="Windows Live" clId="Web-{9F46CB0A-545C-41E4-863B-923ACCB18634}" dt="2021-04-12T15:26:01.648" v="50" actId="20577"/>
        <pc:sldMkLst>
          <pc:docMk/>
          <pc:sldMk cId="3962583941" sldId="256"/>
        </pc:sldMkLst>
        <pc:spChg chg="mod">
          <ac:chgData name="Danilo Di Bella" userId="9e114f506f37626b" providerId="Windows Live" clId="Web-{9F46CB0A-545C-41E4-863B-923ACCB18634}" dt="2021-04-12T15:25:14.788" v="21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Danilo Di Bella" userId="9e114f506f37626b" providerId="Windows Live" clId="Web-{9F46CB0A-545C-41E4-863B-923ACCB18634}" dt="2021-04-12T15:26:01.648" v="50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addSp delSp modSp new">
        <pc:chgData name="Danilo Di Bella" userId="9e114f506f37626b" providerId="Windows Live" clId="Web-{9F46CB0A-545C-41E4-863B-923ACCB18634}" dt="2021-04-12T16:11:10.066" v="363" actId="20577"/>
        <pc:sldMkLst>
          <pc:docMk/>
          <pc:sldMk cId="2896805566" sldId="257"/>
        </pc:sldMkLst>
        <pc:spChg chg="add mod">
          <ac:chgData name="Danilo Di Bella" userId="9e114f506f37626b" providerId="Windows Live" clId="Web-{9F46CB0A-545C-41E4-863B-923ACCB18634}" dt="2021-04-12T16:11:10.066" v="363" actId="20577"/>
          <ac:spMkLst>
            <pc:docMk/>
            <pc:sldMk cId="2896805566" sldId="257"/>
            <ac:spMk id="2" creationId="{4C7D6732-965B-4108-BFA4-C9A9813F0094}"/>
          </ac:spMkLst>
        </pc:spChg>
        <pc:picChg chg="add del mod">
          <ac:chgData name="Danilo Di Bella" userId="9e114f506f37626b" providerId="Windows Live" clId="Web-{9F46CB0A-545C-41E4-863B-923ACCB18634}" dt="2021-04-12T15:58:25.749" v="160"/>
          <ac:picMkLst>
            <pc:docMk/>
            <pc:sldMk cId="2896805566" sldId="257"/>
            <ac:picMk id="3" creationId="{C41F0EA7-72C9-498C-AFEB-44EAAA78E28B}"/>
          </ac:picMkLst>
        </pc:picChg>
        <pc:picChg chg="add mod">
          <ac:chgData name="Danilo Di Bella" userId="9e114f506f37626b" providerId="Windows Live" clId="Web-{9F46CB0A-545C-41E4-863B-923ACCB18634}" dt="2021-04-12T15:58:34.718" v="165" actId="1076"/>
          <ac:picMkLst>
            <pc:docMk/>
            <pc:sldMk cId="2896805566" sldId="257"/>
            <ac:picMk id="4" creationId="{4AAE65D7-128A-4A1B-9096-F9DB4DF7E1AD}"/>
          </ac:picMkLst>
        </pc:picChg>
        <pc:picChg chg="add mod">
          <ac:chgData name="Danilo Di Bella" userId="9e114f506f37626b" providerId="Windows Live" clId="Web-{9F46CB0A-545C-41E4-863B-923ACCB18634}" dt="2021-04-12T15:58:46.094" v="169" actId="1076"/>
          <ac:picMkLst>
            <pc:docMk/>
            <pc:sldMk cId="2896805566" sldId="257"/>
            <ac:picMk id="5" creationId="{71E6863E-9320-4C4C-8C3E-6F45BCB73CF1}"/>
          </ac:picMkLst>
        </pc:picChg>
      </pc:sldChg>
      <pc:sldChg chg="addSp delSp modSp new">
        <pc:chgData name="Danilo Di Bella" userId="9e114f506f37626b" providerId="Windows Live" clId="Web-{9F46CB0A-545C-41E4-863B-923ACCB18634}" dt="2021-04-12T16:26:45.965" v="1138"/>
        <pc:sldMkLst>
          <pc:docMk/>
          <pc:sldMk cId="1552907907" sldId="258"/>
        </pc:sldMkLst>
        <pc:spChg chg="add mod">
          <ac:chgData name="Danilo Di Bella" userId="9e114f506f37626b" providerId="Windows Live" clId="Web-{9F46CB0A-545C-41E4-863B-923ACCB18634}" dt="2021-04-12T16:23:28.476" v="926" actId="14100"/>
          <ac:spMkLst>
            <pc:docMk/>
            <pc:sldMk cId="1552907907" sldId="258"/>
            <ac:spMk id="2" creationId="{B51A1B43-3114-4C77-BC24-D2191A7183F7}"/>
          </ac:spMkLst>
        </pc:spChg>
        <pc:spChg chg="add mod">
          <ac:chgData name="Danilo Di Bella" userId="9e114f506f37626b" providerId="Windows Live" clId="Web-{9F46CB0A-545C-41E4-863B-923ACCB18634}" dt="2021-04-12T16:26:21.683" v="1135" actId="20577"/>
          <ac:spMkLst>
            <pc:docMk/>
            <pc:sldMk cId="1552907907" sldId="258"/>
            <ac:spMk id="5" creationId="{126E9F20-EDE3-49F0-89EB-8E403A6BB398}"/>
          </ac:spMkLst>
        </pc:spChg>
        <pc:spChg chg="add del mod">
          <ac:chgData name="Danilo Di Bella" userId="9e114f506f37626b" providerId="Windows Live" clId="Web-{9F46CB0A-545C-41E4-863B-923ACCB18634}" dt="2021-04-12T16:26:45.965" v="1138"/>
          <ac:spMkLst>
            <pc:docMk/>
            <pc:sldMk cId="1552907907" sldId="258"/>
            <ac:spMk id="6" creationId="{FCFF551C-1B52-4A01-AC53-8F510502273C}"/>
          </ac:spMkLst>
        </pc:spChg>
        <pc:picChg chg="add mod">
          <ac:chgData name="Danilo Di Bella" userId="9e114f506f37626b" providerId="Windows Live" clId="Web-{9F46CB0A-545C-41E4-863B-923ACCB18634}" dt="2021-04-12T16:22:30.474" v="847" actId="1076"/>
          <ac:picMkLst>
            <pc:docMk/>
            <pc:sldMk cId="1552907907" sldId="258"/>
            <ac:picMk id="3" creationId="{A6F974C8-9F7C-4B78-94B8-CE8D3C558EA0}"/>
          </ac:picMkLst>
        </pc:picChg>
        <pc:picChg chg="add mod">
          <ac:chgData name="Danilo Di Bella" userId="9e114f506f37626b" providerId="Windows Live" clId="Web-{9F46CB0A-545C-41E4-863B-923ACCB18634}" dt="2021-04-12T16:18:02.155" v="627" actId="1076"/>
          <ac:picMkLst>
            <pc:docMk/>
            <pc:sldMk cId="1552907907" sldId="258"/>
            <ac:picMk id="4" creationId="{A4F580D4-AF1B-4BD5-A5A7-17159763829C}"/>
          </ac:picMkLst>
        </pc:picChg>
      </pc:sldChg>
      <pc:sldChg chg="addSp delSp modSp new">
        <pc:chgData name="Danilo Di Bella" userId="9e114f506f37626b" providerId="Windows Live" clId="Web-{9F46CB0A-545C-41E4-863B-923ACCB18634}" dt="2021-04-12T16:41:10.519" v="1680" actId="1076"/>
        <pc:sldMkLst>
          <pc:docMk/>
          <pc:sldMk cId="3283067272" sldId="259"/>
        </pc:sldMkLst>
        <pc:spChg chg="add mod">
          <ac:chgData name="Danilo Di Bella" userId="9e114f506f37626b" providerId="Windows Live" clId="Web-{9F46CB0A-545C-41E4-863B-923ACCB18634}" dt="2021-04-12T16:30:25.065" v="1247" actId="14100"/>
          <ac:spMkLst>
            <pc:docMk/>
            <pc:sldMk cId="3283067272" sldId="259"/>
            <ac:spMk id="2" creationId="{1FAF94B1-A98B-4196-822F-F51BD16A1EDC}"/>
          </ac:spMkLst>
        </pc:spChg>
        <pc:spChg chg="add mod">
          <ac:chgData name="Danilo Di Bella" userId="9e114f506f37626b" providerId="Windows Live" clId="Web-{9F46CB0A-545C-41E4-863B-923ACCB18634}" dt="2021-04-12T16:34:57.587" v="1453" actId="20577"/>
          <ac:spMkLst>
            <pc:docMk/>
            <pc:sldMk cId="3283067272" sldId="259"/>
            <ac:spMk id="7" creationId="{30B43880-E45C-44B4-9E86-8732EF0E588D}"/>
          </ac:spMkLst>
        </pc:spChg>
        <pc:spChg chg="add mod">
          <ac:chgData name="Danilo Di Bella" userId="9e114f506f37626b" providerId="Windows Live" clId="Web-{9F46CB0A-545C-41E4-863B-923ACCB18634}" dt="2021-04-12T16:40:52.893" v="1673" actId="1076"/>
          <ac:spMkLst>
            <pc:docMk/>
            <pc:sldMk cId="3283067272" sldId="259"/>
            <ac:spMk id="9" creationId="{9FAA8230-5E22-46C2-A72C-EF7611076BED}"/>
          </ac:spMkLst>
        </pc:spChg>
        <pc:spChg chg="add mod">
          <ac:chgData name="Danilo Di Bella" userId="9e114f506f37626b" providerId="Windows Live" clId="Web-{9F46CB0A-545C-41E4-863B-923ACCB18634}" dt="2021-04-12T16:41:10.519" v="1680" actId="1076"/>
          <ac:spMkLst>
            <pc:docMk/>
            <pc:sldMk cId="3283067272" sldId="259"/>
            <ac:spMk id="10" creationId="{5CE6FC61-DAA5-4F73-87D6-554D58EA919D}"/>
          </ac:spMkLst>
        </pc:spChg>
        <pc:picChg chg="add mod">
          <ac:chgData name="Danilo Di Bella" userId="9e114f506f37626b" providerId="Windows Live" clId="Web-{9F46CB0A-545C-41E4-863B-923ACCB18634}" dt="2021-04-12T16:29:39.954" v="1225" actId="1076"/>
          <ac:picMkLst>
            <pc:docMk/>
            <pc:sldMk cId="3283067272" sldId="259"/>
            <ac:picMk id="3" creationId="{37287DF6-7B1A-48F4-8A09-88B2E584C551}"/>
          </ac:picMkLst>
        </pc:picChg>
        <pc:picChg chg="add mod">
          <ac:chgData name="Danilo Di Bella" userId="9e114f506f37626b" providerId="Windows Live" clId="Web-{9F46CB0A-545C-41E4-863B-923ACCB18634}" dt="2021-04-12T16:29:36.735" v="1224" actId="1076"/>
          <ac:picMkLst>
            <pc:docMk/>
            <pc:sldMk cId="3283067272" sldId="259"/>
            <ac:picMk id="4" creationId="{B6AAFF90-1C63-4258-B388-A34AE4B7914B}"/>
          </ac:picMkLst>
        </pc:picChg>
        <pc:picChg chg="add del mod">
          <ac:chgData name="Danilo Di Bella" userId="9e114f506f37626b" providerId="Windows Live" clId="Web-{9F46CB0A-545C-41E4-863B-923ACCB18634}" dt="2021-04-12T16:29:17.094" v="1219"/>
          <ac:picMkLst>
            <pc:docMk/>
            <pc:sldMk cId="3283067272" sldId="259"/>
            <ac:picMk id="5" creationId="{A6E2D34F-CE2C-4726-9F6F-2C232401EC6C}"/>
          </ac:picMkLst>
        </pc:picChg>
        <pc:picChg chg="add mod">
          <ac:chgData name="Danilo Di Bella" userId="9e114f506f37626b" providerId="Windows Live" clId="Web-{9F46CB0A-545C-41E4-863B-923ACCB18634}" dt="2021-04-12T16:29:48.017" v="1228" actId="14100"/>
          <ac:picMkLst>
            <pc:docMk/>
            <pc:sldMk cId="3283067272" sldId="259"/>
            <ac:picMk id="6" creationId="{E57ECCE0-0A0E-4CFC-A7BD-95EEAC6D006B}"/>
          </ac:picMkLst>
        </pc:picChg>
        <pc:picChg chg="add mod">
          <ac:chgData name="Danilo Di Bella" userId="9e114f506f37626b" providerId="Windows Live" clId="Web-{9F46CB0A-545C-41E4-863B-923ACCB18634}" dt="2021-04-12T16:35:04.322" v="1454" actId="1076"/>
          <ac:picMkLst>
            <pc:docMk/>
            <pc:sldMk cId="3283067272" sldId="259"/>
            <ac:picMk id="8" creationId="{8E982634-9A8E-4711-8608-90BDDC146337}"/>
          </ac:picMkLst>
        </pc:picChg>
      </pc:sldChg>
      <pc:sldChg chg="addSp modSp new">
        <pc:chgData name="Danilo Di Bella" userId="9e114f506f37626b" providerId="Windows Live" clId="Web-{9F46CB0A-545C-41E4-863B-923ACCB18634}" dt="2021-04-12T16:56:39.183" v="1979" actId="20577"/>
        <pc:sldMkLst>
          <pc:docMk/>
          <pc:sldMk cId="3440129268" sldId="260"/>
        </pc:sldMkLst>
        <pc:spChg chg="add mod">
          <ac:chgData name="Danilo Di Bella" userId="9e114f506f37626b" providerId="Windows Live" clId="Web-{9F46CB0A-545C-41E4-863B-923ACCB18634}" dt="2021-04-12T16:56:39.183" v="1979" actId="20577"/>
          <ac:spMkLst>
            <pc:docMk/>
            <pc:sldMk cId="3440129268" sldId="260"/>
            <ac:spMk id="2" creationId="{41BC92FF-92AE-4BA7-B416-4A7C5BCC60FF}"/>
          </ac:spMkLst>
        </pc:spChg>
        <pc:picChg chg="add mod">
          <ac:chgData name="Danilo Di Bella" userId="9e114f506f37626b" providerId="Windows Live" clId="Web-{9F46CB0A-545C-41E4-863B-923ACCB18634}" dt="2021-04-12T16:46:37.605" v="1708" actId="14100"/>
          <ac:picMkLst>
            <pc:docMk/>
            <pc:sldMk cId="3440129268" sldId="260"/>
            <ac:picMk id="3" creationId="{60DF9EDE-F73E-4D8D-8029-D05623CC054C}"/>
          </ac:picMkLst>
        </pc:picChg>
        <pc:picChg chg="add mod">
          <ac:chgData name="Danilo Di Bella" userId="9e114f506f37626b" providerId="Windows Live" clId="Web-{9F46CB0A-545C-41E4-863B-923ACCB18634}" dt="2021-04-12T16:46:56.450" v="1713" actId="14100"/>
          <ac:picMkLst>
            <pc:docMk/>
            <pc:sldMk cId="3440129268" sldId="260"/>
            <ac:picMk id="4" creationId="{38CAAC5E-90D0-4BBC-9C10-7221969B812A}"/>
          </ac:picMkLst>
        </pc:picChg>
      </pc:sldChg>
      <pc:sldChg chg="addSp modSp new">
        <pc:chgData name="Danilo Di Bella" userId="9e114f506f37626b" providerId="Windows Live" clId="Web-{9F46CB0A-545C-41E4-863B-923ACCB18634}" dt="2021-04-12T16:58:30.561" v="1989" actId="20577"/>
        <pc:sldMkLst>
          <pc:docMk/>
          <pc:sldMk cId="2228517629" sldId="261"/>
        </pc:sldMkLst>
        <pc:spChg chg="add mod">
          <ac:chgData name="Danilo Di Bella" userId="9e114f506f37626b" providerId="Windows Live" clId="Web-{9F46CB0A-545C-41E4-863B-923ACCB18634}" dt="2021-04-12T16:58:30.561" v="1989" actId="20577"/>
          <ac:spMkLst>
            <pc:docMk/>
            <pc:sldMk cId="2228517629" sldId="261"/>
            <ac:spMk id="4" creationId="{0F095BEE-A1E1-455D-8CB2-355F189722CB}"/>
          </ac:spMkLst>
        </pc:spChg>
        <pc:picChg chg="add mod">
          <ac:chgData name="Danilo Di Bella" userId="9e114f506f37626b" providerId="Windows Live" clId="Web-{9F46CB0A-545C-41E4-863B-923ACCB18634}" dt="2021-04-12T16:54:23.289" v="1944" actId="14100"/>
          <ac:picMkLst>
            <pc:docMk/>
            <pc:sldMk cId="2228517629" sldId="261"/>
            <ac:picMk id="2" creationId="{8BE19DC4-E6EB-4651-9A03-FD4BE8F6262B}"/>
          </ac:picMkLst>
        </pc:picChg>
        <pc:picChg chg="add mod">
          <ac:chgData name="Danilo Di Bella" userId="9e114f506f37626b" providerId="Windows Live" clId="Web-{9F46CB0A-545C-41E4-863B-923ACCB18634}" dt="2021-04-12T16:54:30.743" v="1946" actId="1076"/>
          <ac:picMkLst>
            <pc:docMk/>
            <pc:sldMk cId="2228517629" sldId="261"/>
            <ac:picMk id="3" creationId="{8E0FC04F-D87F-42E7-87DE-4B4D113AA453}"/>
          </ac:picMkLst>
        </pc:picChg>
      </pc:sldChg>
      <pc:sldChg chg="addSp modSp new">
        <pc:chgData name="Danilo Di Bella" userId="9e114f506f37626b" providerId="Windows Live" clId="Web-{9F46CB0A-545C-41E4-863B-923ACCB18634}" dt="2021-04-12T17:04:10.820" v="2163" actId="20577"/>
        <pc:sldMkLst>
          <pc:docMk/>
          <pc:sldMk cId="2934980098" sldId="262"/>
        </pc:sldMkLst>
        <pc:spChg chg="add mod">
          <ac:chgData name="Danilo Di Bella" userId="9e114f506f37626b" providerId="Windows Live" clId="Web-{9F46CB0A-545C-41E4-863B-923ACCB18634}" dt="2021-04-12T17:04:10.820" v="2163" actId="20577"/>
          <ac:spMkLst>
            <pc:docMk/>
            <pc:sldMk cId="2934980098" sldId="262"/>
            <ac:spMk id="3" creationId="{FD133CB5-F8C5-4738-9795-190C382B7D6B}"/>
          </ac:spMkLst>
        </pc:spChg>
        <pc:picChg chg="add mod">
          <ac:chgData name="Danilo Di Bella" userId="9e114f506f37626b" providerId="Windows Live" clId="Web-{9F46CB0A-545C-41E4-863B-923ACCB18634}" dt="2021-04-12T16:59:16.094" v="1994" actId="1076"/>
          <ac:picMkLst>
            <pc:docMk/>
            <pc:sldMk cId="2934980098" sldId="262"/>
            <ac:picMk id="2" creationId="{ED1A6EBD-DCBA-4817-9AA2-0D8460930D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 BELLA DANILO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O46002060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MHW2</a:t>
            </a:r>
          </a:p>
          <a:p>
            <a:r>
              <a:rPr lang="de-DE" dirty="0">
                <a:cs typeface="Calibri"/>
              </a:rPr>
              <a:t>A.A. 2020/21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D6732-965B-4108-BFA4-C9A9813F0094}"/>
              </a:ext>
            </a:extLst>
          </p:cNvPr>
          <p:cNvSpPr txBox="1"/>
          <p:nvPr/>
        </p:nvSpPr>
        <p:spPr>
          <a:xfrm>
            <a:off x="771525" y="342900"/>
            <a:ext cx="10648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Per lo sviluppo dell'hmw2 ho deciso di fare una nuova pagina html che contiene informazioni su una sezione </a:t>
            </a:r>
            <a:r>
              <a:rPr lang="it-IT"/>
              <a:t>presente nella homepage creata nell'hmw1. </a:t>
            </a:r>
          </a:p>
          <a:p>
            <a:r>
              <a:rPr lang="it-IT">
                <a:cs typeface="Calibri"/>
              </a:rPr>
              <a:t>Ho deciso di lavorare con la sezione riguardante i chirurghi, dove nella nuova pagina appena creata sarà presente una </a:t>
            </a:r>
            <a:r>
              <a:rPr lang="it-IT" dirty="0">
                <a:cs typeface="Calibri"/>
              </a:rPr>
              <a:t>lista di chirurghi presenti nel database.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4AAE65D7-128A-4A1B-9096-F9DB4DF7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4" y="1909922"/>
            <a:ext cx="4642980" cy="3375575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71E6863E-9320-4C4C-8C3E-6F45BCB7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061777"/>
            <a:ext cx="5810250" cy="28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1A1B43-3114-4C77-BC24-D2191A7183F7}"/>
              </a:ext>
            </a:extLst>
          </p:cNvPr>
          <p:cNvSpPr txBox="1"/>
          <p:nvPr/>
        </p:nvSpPr>
        <p:spPr>
          <a:xfrm>
            <a:off x="76200" y="66675"/>
            <a:ext cx="734377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Per creare gli elementi HTML dinamicamente, ho creato un file contents.js in cui è presente una lista di oggetti che rappresentano i contenuti del sito(nome chirurgo, un immagine, e due elementi inizialmente nascosti, e-</a:t>
            </a:r>
            <a:r>
              <a:rPr lang="it-IT">
                <a:ea typeface="+mn-lt"/>
                <a:cs typeface="+mn-lt"/>
              </a:rPr>
              <a:t>mail e specializzazione del chirurgo).</a:t>
            </a:r>
          </a:p>
          <a:p>
            <a:r>
              <a:rPr lang="it-IT">
                <a:ea typeface="+mn-lt"/>
                <a:cs typeface="+mn-lt"/>
              </a:rPr>
              <a:t>In un file script.js per la creazione degli elementi html ho realizzato una funzione "addElement" in cui avviene la creazione degli elementi HTML: ho creato una classe 'hidden1' che contiene la parte dei preferiti. 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Inizialmente ho creato un elemento 'div'  tramite la funzione </a:t>
            </a:r>
            <a:r>
              <a:rPr lang="it-IT">
                <a:ea typeface="+mn-lt"/>
                <a:cs typeface="+mn-lt"/>
              </a:rPr>
              <a:t>'createElement', chiamato 'hidden1' tramite il .className per assegrare un nome alla classe. 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Al suo interno abbiamo  un h1 e una section 'container1' che contiene a sua </a:t>
            </a:r>
            <a:r>
              <a:rPr lang="it-IT">
                <a:ea typeface="+mn-lt"/>
                <a:cs typeface="+mn-lt"/>
              </a:rPr>
              <a:t>volta tutti gli elementi creati tramite un for che saranno inizialmente settati a hidden nella parte css.</a:t>
            </a:r>
            <a:endParaRPr lang="it-IT" dirty="0">
              <a:ea typeface="+mn-lt"/>
              <a:cs typeface="+mn-lt"/>
            </a:endParaRPr>
          </a:p>
          <a:p>
            <a:endParaRPr lang="it-IT" dirty="0"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74C8-9F7C-4B78-94B8-CE8D3C55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672031"/>
            <a:ext cx="4881758" cy="2905359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F580D4-AF1B-4BD5-A5A7-17159763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09419"/>
            <a:ext cx="4581525" cy="64581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6E9F20-EDE3-49F0-89EB-8E403A6BB398}"/>
              </a:ext>
            </a:extLst>
          </p:cNvPr>
          <p:cNvSpPr txBox="1"/>
          <p:nvPr/>
        </p:nvSpPr>
        <p:spPr>
          <a:xfrm>
            <a:off x="0" y="3609975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Tramite un appendChild </a:t>
            </a:r>
            <a:r>
              <a:rPr lang="it-IT">
                <a:cs typeface="Calibri"/>
              </a:rPr>
              <a:t>tutti questi elementi creati saranno tutti all'interno di 'hidden1'.</a:t>
            </a:r>
          </a:p>
          <a:p>
            <a:r>
              <a:rPr lang="it-IT" dirty="0">
                <a:cs typeface="Calibri"/>
              </a:rPr>
              <a:t>Inoltre alcuni elementi creati hanno la funzione addEventListener, che permette di richiamare una </a:t>
            </a:r>
            <a:r>
              <a:rPr lang="it-IT">
                <a:cs typeface="Calibri"/>
              </a:rPr>
              <a:t>funzione al 'click'.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9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AF94B1-A98B-4196-822F-F51BD16A1EDC}"/>
              </a:ext>
            </a:extLst>
          </p:cNvPr>
          <p:cNvSpPr txBox="1"/>
          <p:nvPr/>
        </p:nvSpPr>
        <p:spPr>
          <a:xfrm>
            <a:off x="163882" y="130088"/>
            <a:ext cx="43715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Qui in seguito è presente il codice di creazione della </a:t>
            </a:r>
            <a:r>
              <a:rPr lang="it-IT"/>
              <a:t>parte 'principale' e del footer.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287DF6-7B1A-48F4-8A09-88B2E584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65" y="-1837"/>
            <a:ext cx="4371583" cy="1122928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AAFF90-1C63-4258-B388-A34AE4B7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800" y="4175"/>
            <a:ext cx="3216948" cy="6004141"/>
          </a:xfrm>
          <a:prstGeom prst="rect">
            <a:avLst/>
          </a:prstGeom>
        </p:spPr>
      </p:pic>
      <p:pic>
        <p:nvPicPr>
          <p:cNvPr id="6" name="Immagine 6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E57ECCE0-0A0E-4CFC-A7BD-95EEAC6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7" y="4295954"/>
            <a:ext cx="4194130" cy="204477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B43880-E45C-44B4-9E86-8732EF0E588D}"/>
              </a:ext>
            </a:extLst>
          </p:cNvPr>
          <p:cNvSpPr txBox="1"/>
          <p:nvPr/>
        </p:nvSpPr>
        <p:spPr>
          <a:xfrm>
            <a:off x="3001" y="1119905"/>
            <a:ext cx="88496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Nell'html ho creato una classe 'elementi' con uno specifico id,  dove al suo interno è presente una barra di ricerca, necessaria per la ricerca degli elementi., </a:t>
            </a:r>
            <a:r>
              <a:rPr lang="it-IT">
                <a:ea typeface="+mn-lt"/>
                <a:cs typeface="+mn-lt"/>
              </a:rPr>
              <a:t>che avrà una propria funzione 'ricerca()' 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982634-9A8E-4711-8608-90BDDC146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" y="2019486"/>
            <a:ext cx="6657583" cy="10445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AA8230-5E22-46C2-A72C-EF7611076BED}"/>
              </a:ext>
            </a:extLst>
          </p:cNvPr>
          <p:cNvSpPr txBox="1"/>
          <p:nvPr/>
        </p:nvSpPr>
        <p:spPr>
          <a:xfrm>
            <a:off x="4467355" y="3068615"/>
            <a:ext cx="45490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Tutti gli elementi che creo dinamicamente verrano inseriti dopo questa classe, all'interno </a:t>
            </a:r>
            <a:r>
              <a:rPr lang="it-IT">
                <a:cs typeface="Calibri"/>
              </a:rPr>
              <a:t>di una nuova classe 'container'.</a:t>
            </a:r>
          </a:p>
          <a:p>
            <a:r>
              <a:rPr lang="it-IT" dirty="0">
                <a:cs typeface="Calibri"/>
              </a:rPr>
              <a:t>Anche qui avremo elementi che richiameranno </a:t>
            </a:r>
            <a:r>
              <a:rPr lang="it-IT">
                <a:cs typeface="Calibri"/>
              </a:rPr>
              <a:t>eventi tramite l' addEventListener.</a:t>
            </a:r>
            <a:endParaRPr lang="it-IT" dirty="0"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E6FC61-DAA5-4F73-87D6-554D58EA919D}"/>
              </a:ext>
            </a:extLst>
          </p:cNvPr>
          <p:cNvSpPr txBox="1"/>
          <p:nvPr/>
        </p:nvSpPr>
        <p:spPr>
          <a:xfrm>
            <a:off x="4233797" y="55177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306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BC92FF-92AE-4BA7-B416-4A7C5BCC60FF}"/>
              </a:ext>
            </a:extLst>
          </p:cNvPr>
          <p:cNvSpPr txBox="1"/>
          <p:nvPr/>
        </p:nvSpPr>
        <p:spPr>
          <a:xfrm>
            <a:off x="352425" y="3786775"/>
            <a:ext cx="116300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Ho implementato due funzioni per aggiungere/rimuovere un contenuto alla sezione preferiti, chiamate rispettivamente 'aggiungi()' e 'rimuovi()'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>
                <a:ea typeface="+mn-lt"/>
                <a:cs typeface="+mn-lt"/>
              </a:rPr>
              <a:t>Queste funzioni modificano la classe dell'elemento HTML(per esempio la classe 'hidden' è stata </a:t>
            </a:r>
            <a:r>
              <a:rPr lang="it-IT" dirty="0">
                <a:ea typeface="+mn-lt"/>
                <a:cs typeface="+mn-lt"/>
              </a:rPr>
              <a:t>settata a display:none nella parte css) in modo tale da mostrare/nascondere il contenuto cliccato a seconda della nostra preferenza.</a:t>
            </a:r>
            <a:endParaRPr lang="it-IT" dirty="0"/>
          </a:p>
          <a:p>
            <a:r>
              <a:rPr lang="it-IT">
                <a:ea typeface="+mn-lt"/>
                <a:cs typeface="+mn-lt"/>
              </a:rPr>
              <a:t>Ho utilizzato "getElementById" per risalire a quale elemento HTML è stato cliccato, in modo tale che tramite "classList.add" oppure "classList.remove" ho potuto cambiare la classe dell'elemento scelto.</a:t>
            </a:r>
            <a:endParaRPr lang="it-IT"/>
          </a:p>
          <a:p>
            <a:endParaRPr lang="it-IT" dirty="0"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DF9EDE-F73E-4D8D-8029-D05623CC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08" y="71880"/>
            <a:ext cx="5500491" cy="3144321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CAAC5E-90D0-4BBC-9C10-7221969B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509"/>
            <a:ext cx="4267200" cy="36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E19DC4-E6EB-4651-9A03-FD4BE8F6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6" y="-4768"/>
            <a:ext cx="4862185" cy="3798657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0FC04F-D87F-42E7-87DE-4B4D113A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37" y="-522"/>
            <a:ext cx="5039638" cy="37901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095BEE-A1E1-455D-8CB2-355F189722CB}"/>
              </a:ext>
            </a:extLst>
          </p:cNvPr>
          <p:cNvSpPr txBox="1"/>
          <p:nvPr/>
        </p:nvSpPr>
        <p:spPr>
          <a:xfrm>
            <a:off x="133350" y="4162425"/>
            <a:ext cx="11820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Per mostrare/nascondere i dettagli della descrizione del contenuto, ho implementato le funzioni 'mostra()' e 'togli()'.</a:t>
            </a:r>
            <a:endParaRPr lang="it-IT"/>
          </a:p>
          <a:p>
            <a:r>
              <a:rPr lang="it-IT">
                <a:ea typeface="+mn-lt"/>
                <a:cs typeface="+mn-lt"/>
              </a:rPr>
              <a:t>Alla fine di entrambe le funzioni ho aggiunto 'addEventListener' e 'removeEventListener' in modo tale da avere un corretto </a:t>
            </a:r>
            <a:r>
              <a:rPr lang="it-IT" dirty="0">
                <a:ea typeface="+mn-lt"/>
                <a:cs typeface="+mn-lt"/>
              </a:rPr>
              <a:t>funzionamento al momento del click.</a:t>
            </a:r>
            <a:endParaRPr lang="it-IT" dirty="0"/>
          </a:p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51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1A6EBD-DCBA-4817-9AA2-0D84609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" y="-2064"/>
            <a:ext cx="6260926" cy="37233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133CB5-F8C5-4738-9795-190C382B7D6B}"/>
              </a:ext>
            </a:extLst>
          </p:cNvPr>
          <p:cNvSpPr txBox="1"/>
          <p:nvPr/>
        </p:nvSpPr>
        <p:spPr>
          <a:xfrm>
            <a:off x="180975" y="3933825"/>
            <a:ext cx="11430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Per la ricerca dei contenuti utilizzo la funzione 'ricerca()' utilizzando keyup in cui selezionando tutti i titoli dei contenuti </a:t>
            </a:r>
            <a:r>
              <a:rPr lang="it-IT" dirty="0">
                <a:ea typeface="+mn-lt"/>
                <a:cs typeface="+mn-lt"/>
              </a:rPr>
              <a:t>tramite "querySelectorAll" controllo se ciò che è stato digitato nella casella di input è incluso nel titolo del contenuto, utilizzando la funzione per le stringhe ".includes()"</a:t>
            </a:r>
            <a:endParaRPr lang="it-IT" dirty="0"/>
          </a:p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980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DI BELLA DANILO O46002060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352</cp:revision>
  <dcterms:created xsi:type="dcterms:W3CDTF">2021-04-12T15:24:35Z</dcterms:created>
  <dcterms:modified xsi:type="dcterms:W3CDTF">2021-04-12T17:04:54Z</dcterms:modified>
</cp:coreProperties>
</file>