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0E861-01B2-49F8-98CB-11EC185E97CC}" v="5" dt="2021-04-25T12:54:03.275"/>
    <p1510:client id="{7412299D-C0A7-4A80-BE55-EE0CEB9617F6}" v="3709" dt="2021-04-25T10:59:59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Di Bella" userId="9e114f506f37626b" providerId="Windows Live" clId="Web-{4C40E861-01B2-49F8-98CB-11EC185E97CC}"/>
    <pc:docChg chg="modSld">
      <pc:chgData name="Danilo Di Bella" userId="9e114f506f37626b" providerId="Windows Live" clId="Web-{4C40E861-01B2-49F8-98CB-11EC185E97CC}" dt="2021-04-25T12:53:53.759" v="2" actId="20577"/>
      <pc:docMkLst>
        <pc:docMk/>
      </pc:docMkLst>
      <pc:sldChg chg="addSp modSp">
        <pc:chgData name="Danilo Di Bella" userId="9e114f506f37626b" providerId="Windows Live" clId="Web-{4C40E861-01B2-49F8-98CB-11EC185E97CC}" dt="2021-04-25T12:53:53.759" v="2" actId="20577"/>
        <pc:sldMkLst>
          <pc:docMk/>
          <pc:sldMk cId="777508524" sldId="262"/>
        </pc:sldMkLst>
        <pc:spChg chg="add mod">
          <ac:chgData name="Danilo Di Bella" userId="9e114f506f37626b" providerId="Windows Live" clId="Web-{4C40E861-01B2-49F8-98CB-11EC185E97CC}" dt="2021-04-25T12:53:53.759" v="2" actId="20577"/>
          <ac:spMkLst>
            <pc:docMk/>
            <pc:sldMk cId="777508524" sldId="262"/>
            <ac:spMk id="5" creationId="{B0172F90-3DF0-4FC1-9911-7D62795E013D}"/>
          </ac:spMkLst>
        </pc:spChg>
      </pc:sldChg>
    </pc:docChg>
  </pc:docChgLst>
  <pc:docChgLst>
    <pc:chgData name="Danilo Di Bella" userId="9e114f506f37626b" providerId="Windows Live" clId="Web-{7412299D-C0A7-4A80-BE55-EE0CEB9617F6}"/>
    <pc:docChg chg="addSld modSld">
      <pc:chgData name="Danilo Di Bella" userId="9e114f506f37626b" providerId="Windows Live" clId="Web-{7412299D-C0A7-4A80-BE55-EE0CEB9617F6}" dt="2021-04-25T10:59:54.724" v="1922" actId="20577"/>
      <pc:docMkLst>
        <pc:docMk/>
      </pc:docMkLst>
      <pc:sldChg chg="modSp">
        <pc:chgData name="Danilo Di Bella" userId="9e114f506f37626b" providerId="Windows Live" clId="Web-{7412299D-C0A7-4A80-BE55-EE0CEB9617F6}" dt="2021-04-25T10:02:52.832" v="22" actId="20577"/>
        <pc:sldMkLst>
          <pc:docMk/>
          <pc:sldMk cId="3962583941" sldId="256"/>
        </pc:sldMkLst>
        <pc:spChg chg="mod">
          <ac:chgData name="Danilo Di Bella" userId="9e114f506f37626b" providerId="Windows Live" clId="Web-{7412299D-C0A7-4A80-BE55-EE0CEB9617F6}" dt="2021-04-25T10:02:31.378" v="12" actId="20577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Danilo Di Bella" userId="9e114f506f37626b" providerId="Windows Live" clId="Web-{7412299D-C0A7-4A80-BE55-EE0CEB9617F6}" dt="2021-04-25T10:02:52.832" v="22" actId="20577"/>
          <ac:spMkLst>
            <pc:docMk/>
            <pc:sldMk cId="3962583941" sldId="256"/>
            <ac:spMk id="3" creationId="{00000000-0000-0000-0000-000000000000}"/>
          </ac:spMkLst>
        </pc:spChg>
      </pc:sldChg>
      <pc:sldChg chg="addSp delSp modSp new">
        <pc:chgData name="Danilo Di Bella" userId="9e114f506f37626b" providerId="Windows Live" clId="Web-{7412299D-C0A7-4A80-BE55-EE0CEB9617F6}" dt="2021-04-25T10:22:46.166" v="579" actId="20577"/>
        <pc:sldMkLst>
          <pc:docMk/>
          <pc:sldMk cId="1989194731" sldId="257"/>
        </pc:sldMkLst>
        <pc:spChg chg="add mod">
          <ac:chgData name="Danilo Di Bella" userId="9e114f506f37626b" providerId="Windows Live" clId="Web-{7412299D-C0A7-4A80-BE55-EE0CEB9617F6}" dt="2021-04-25T10:22:46.166" v="579" actId="20577"/>
          <ac:spMkLst>
            <pc:docMk/>
            <pc:sldMk cId="1989194731" sldId="257"/>
            <ac:spMk id="2" creationId="{2EB167DF-2718-4FC4-960C-B09817283608}"/>
          </ac:spMkLst>
        </pc:spChg>
        <pc:picChg chg="add del mod">
          <ac:chgData name="Danilo Di Bella" userId="9e114f506f37626b" providerId="Windows Live" clId="Web-{7412299D-C0A7-4A80-BE55-EE0CEB9617F6}" dt="2021-04-25T10:13:27.557" v="192"/>
          <ac:picMkLst>
            <pc:docMk/>
            <pc:sldMk cId="1989194731" sldId="257"/>
            <ac:picMk id="3" creationId="{6A2DD88C-9E82-4AFA-B18C-4014FA029C49}"/>
          </ac:picMkLst>
        </pc:picChg>
        <pc:picChg chg="add del mod">
          <ac:chgData name="Danilo Di Bella" userId="9e114f506f37626b" providerId="Windows Live" clId="Web-{7412299D-C0A7-4A80-BE55-EE0CEB9617F6}" dt="2021-04-25T10:16:50.766" v="212"/>
          <ac:picMkLst>
            <pc:docMk/>
            <pc:sldMk cId="1989194731" sldId="257"/>
            <ac:picMk id="4" creationId="{AF60817D-EB7F-4E7F-8D46-1713AF7FF0FC}"/>
          </ac:picMkLst>
        </pc:picChg>
        <pc:picChg chg="add mod">
          <ac:chgData name="Danilo Di Bella" userId="9e114f506f37626b" providerId="Windows Live" clId="Web-{7412299D-C0A7-4A80-BE55-EE0CEB9617F6}" dt="2021-04-25T10:17:14.782" v="219" actId="1076"/>
          <ac:picMkLst>
            <pc:docMk/>
            <pc:sldMk cId="1989194731" sldId="257"/>
            <ac:picMk id="5" creationId="{EA74EEAE-526D-49D8-B28C-FA96C9CCD686}"/>
          </ac:picMkLst>
        </pc:picChg>
        <pc:picChg chg="add mod">
          <ac:chgData name="Danilo Di Bella" userId="9e114f506f37626b" providerId="Windows Live" clId="Web-{7412299D-C0A7-4A80-BE55-EE0CEB9617F6}" dt="2021-04-25T10:17:17.891" v="220" actId="1076"/>
          <ac:picMkLst>
            <pc:docMk/>
            <pc:sldMk cId="1989194731" sldId="257"/>
            <ac:picMk id="6" creationId="{F281B0EB-0F76-4A0E-9A3D-AB3A0A7A622B}"/>
          </ac:picMkLst>
        </pc:picChg>
      </pc:sldChg>
      <pc:sldChg chg="addSp modSp new">
        <pc:chgData name="Danilo Di Bella" userId="9e114f506f37626b" providerId="Windows Live" clId="Web-{7412299D-C0A7-4A80-BE55-EE0CEB9617F6}" dt="2021-04-25T10:31:25.601" v="913" actId="20577"/>
        <pc:sldMkLst>
          <pc:docMk/>
          <pc:sldMk cId="624363114" sldId="258"/>
        </pc:sldMkLst>
        <pc:spChg chg="add mod">
          <ac:chgData name="Danilo Di Bella" userId="9e114f506f37626b" providerId="Windows Live" clId="Web-{7412299D-C0A7-4A80-BE55-EE0CEB9617F6}" dt="2021-04-25T10:25:56.499" v="710" actId="20577"/>
          <ac:spMkLst>
            <pc:docMk/>
            <pc:sldMk cId="624363114" sldId="258"/>
            <ac:spMk id="3" creationId="{FD448D89-91F4-42DD-95F8-647DDD443098}"/>
          </ac:spMkLst>
        </pc:spChg>
        <pc:spChg chg="add mod">
          <ac:chgData name="Danilo Di Bella" userId="9e114f506f37626b" providerId="Windows Live" clId="Web-{7412299D-C0A7-4A80-BE55-EE0CEB9617F6}" dt="2021-04-25T10:31:25.601" v="913" actId="20577"/>
          <ac:spMkLst>
            <pc:docMk/>
            <pc:sldMk cId="624363114" sldId="258"/>
            <ac:spMk id="5" creationId="{D92E6009-6059-4AF3-9C31-27C121D2B106}"/>
          </ac:spMkLst>
        </pc:spChg>
        <pc:picChg chg="add mod">
          <ac:chgData name="Danilo Di Bella" userId="9e114f506f37626b" providerId="Windows Live" clId="Web-{7412299D-C0A7-4A80-BE55-EE0CEB9617F6}" dt="2021-04-25T10:27:25.985" v="718" actId="1076"/>
          <ac:picMkLst>
            <pc:docMk/>
            <pc:sldMk cId="624363114" sldId="258"/>
            <ac:picMk id="2" creationId="{1C75584A-1198-4590-9AF1-13BC151B2977}"/>
          </ac:picMkLst>
        </pc:picChg>
        <pc:picChg chg="add mod">
          <ac:chgData name="Danilo Di Bella" userId="9e114f506f37626b" providerId="Windows Live" clId="Web-{7412299D-C0A7-4A80-BE55-EE0CEB9617F6}" dt="2021-04-25T10:27:29.345" v="719" actId="14100"/>
          <ac:picMkLst>
            <pc:docMk/>
            <pc:sldMk cId="624363114" sldId="258"/>
            <ac:picMk id="4" creationId="{AD24F0DA-DACD-48E9-A838-9ACFB57E549F}"/>
          </ac:picMkLst>
        </pc:picChg>
      </pc:sldChg>
      <pc:sldChg chg="addSp modSp new">
        <pc:chgData name="Danilo Di Bella" userId="9e114f506f37626b" providerId="Windows Live" clId="Web-{7412299D-C0A7-4A80-BE55-EE0CEB9617F6}" dt="2021-04-25T10:34:47.669" v="973" actId="20577"/>
        <pc:sldMkLst>
          <pc:docMk/>
          <pc:sldMk cId="1134245512" sldId="259"/>
        </pc:sldMkLst>
        <pc:spChg chg="add mod">
          <ac:chgData name="Danilo Di Bella" userId="9e114f506f37626b" providerId="Windows Live" clId="Web-{7412299D-C0A7-4A80-BE55-EE0CEB9617F6}" dt="2021-04-25T10:34:17.856" v="954" actId="1076"/>
          <ac:spMkLst>
            <pc:docMk/>
            <pc:sldMk cId="1134245512" sldId="259"/>
            <ac:spMk id="4" creationId="{9FB45EF0-7D3D-48D1-98FB-C40698E59B81}"/>
          </ac:spMkLst>
        </pc:spChg>
        <pc:spChg chg="add mod">
          <ac:chgData name="Danilo Di Bella" userId="9e114f506f37626b" providerId="Windows Live" clId="Web-{7412299D-C0A7-4A80-BE55-EE0CEB9617F6}" dt="2021-04-25T10:34:47.669" v="973" actId="20577"/>
          <ac:spMkLst>
            <pc:docMk/>
            <pc:sldMk cId="1134245512" sldId="259"/>
            <ac:spMk id="5" creationId="{2A901413-8C0A-46FD-9959-CAF277C75CAC}"/>
          </ac:spMkLst>
        </pc:spChg>
        <pc:picChg chg="add mod">
          <ac:chgData name="Danilo Di Bella" userId="9e114f506f37626b" providerId="Windows Live" clId="Web-{7412299D-C0A7-4A80-BE55-EE0CEB9617F6}" dt="2021-04-25T10:32:28.212" v="917" actId="1076"/>
          <ac:picMkLst>
            <pc:docMk/>
            <pc:sldMk cId="1134245512" sldId="259"/>
            <ac:picMk id="2" creationId="{A1DC1AB4-C1F9-417F-88D1-366153D62A2A}"/>
          </ac:picMkLst>
        </pc:picChg>
        <pc:picChg chg="add mod">
          <ac:chgData name="Danilo Di Bella" userId="9e114f506f37626b" providerId="Windows Live" clId="Web-{7412299D-C0A7-4A80-BE55-EE0CEB9617F6}" dt="2021-04-25T10:33:38.980" v="921" actId="1076"/>
          <ac:picMkLst>
            <pc:docMk/>
            <pc:sldMk cId="1134245512" sldId="259"/>
            <ac:picMk id="3" creationId="{C92E4B58-D669-4EB4-8627-B08047CFE0D0}"/>
          </ac:picMkLst>
        </pc:picChg>
      </pc:sldChg>
      <pc:sldChg chg="addSp modSp new">
        <pc:chgData name="Danilo Di Bella" userId="9e114f506f37626b" providerId="Windows Live" clId="Web-{7412299D-C0A7-4A80-BE55-EE0CEB9617F6}" dt="2021-04-25T10:39:03.379" v="1146" actId="1076"/>
        <pc:sldMkLst>
          <pc:docMk/>
          <pc:sldMk cId="3842114660" sldId="260"/>
        </pc:sldMkLst>
        <pc:spChg chg="add mod">
          <ac:chgData name="Danilo Di Bella" userId="9e114f506f37626b" providerId="Windows Live" clId="Web-{7412299D-C0A7-4A80-BE55-EE0CEB9617F6}" dt="2021-04-25T10:39:03.379" v="1146" actId="1076"/>
          <ac:spMkLst>
            <pc:docMk/>
            <pc:sldMk cId="3842114660" sldId="260"/>
            <ac:spMk id="4" creationId="{38D43F0F-CC9E-46FD-BECC-7C60016601E4}"/>
          </ac:spMkLst>
        </pc:spChg>
        <pc:picChg chg="add mod">
          <ac:chgData name="Danilo Di Bella" userId="9e114f506f37626b" providerId="Windows Live" clId="Web-{7412299D-C0A7-4A80-BE55-EE0CEB9617F6}" dt="2021-04-25T10:36:47.391" v="982" actId="1076"/>
          <ac:picMkLst>
            <pc:docMk/>
            <pc:sldMk cId="3842114660" sldId="260"/>
            <ac:picMk id="2" creationId="{4D8EFF3C-BD15-411E-A3C8-85DFA8A9C40B}"/>
          </ac:picMkLst>
        </pc:picChg>
        <pc:picChg chg="add mod">
          <ac:chgData name="Danilo Di Bella" userId="9e114f506f37626b" providerId="Windows Live" clId="Web-{7412299D-C0A7-4A80-BE55-EE0CEB9617F6}" dt="2021-04-25T10:36:50.750" v="983" actId="14100"/>
          <ac:picMkLst>
            <pc:docMk/>
            <pc:sldMk cId="3842114660" sldId="260"/>
            <ac:picMk id="3" creationId="{F8CB78CF-9D72-4F4C-83D0-CDC3200751CF}"/>
          </ac:picMkLst>
        </pc:picChg>
      </pc:sldChg>
      <pc:sldChg chg="addSp delSp modSp new">
        <pc:chgData name="Danilo Di Bella" userId="9e114f506f37626b" providerId="Windows Live" clId="Web-{7412299D-C0A7-4A80-BE55-EE0CEB9617F6}" dt="2021-04-25T10:55:02.107" v="1809" actId="1076"/>
        <pc:sldMkLst>
          <pc:docMk/>
          <pc:sldMk cId="2944485452" sldId="261"/>
        </pc:sldMkLst>
        <pc:spChg chg="add mod">
          <ac:chgData name="Danilo Di Bella" userId="9e114f506f37626b" providerId="Windows Live" clId="Web-{7412299D-C0A7-4A80-BE55-EE0CEB9617F6}" dt="2021-04-25T10:55:02.107" v="1809" actId="1076"/>
          <ac:spMkLst>
            <pc:docMk/>
            <pc:sldMk cId="2944485452" sldId="261"/>
            <ac:spMk id="4" creationId="{14160AC9-E83B-4A02-808C-7761C64645E9}"/>
          </ac:spMkLst>
        </pc:spChg>
        <pc:picChg chg="add mod">
          <ac:chgData name="Danilo Di Bella" userId="9e114f506f37626b" providerId="Windows Live" clId="Web-{7412299D-C0A7-4A80-BE55-EE0CEB9617F6}" dt="2021-04-25T10:46:36.781" v="1353" actId="1076"/>
          <ac:picMkLst>
            <pc:docMk/>
            <pc:sldMk cId="2944485452" sldId="261"/>
            <ac:picMk id="2" creationId="{C6F98FEF-95CD-434B-ACF1-83E409F0A340}"/>
          </ac:picMkLst>
        </pc:picChg>
        <pc:picChg chg="add del mod">
          <ac:chgData name="Danilo Di Bella" userId="9e114f506f37626b" providerId="Windows Live" clId="Web-{7412299D-C0A7-4A80-BE55-EE0CEB9617F6}" dt="2021-04-25T10:45:35.373" v="1288"/>
          <ac:picMkLst>
            <pc:docMk/>
            <pc:sldMk cId="2944485452" sldId="261"/>
            <ac:picMk id="3" creationId="{D4161169-48CA-4CEC-B9F6-BD459CC8F2D3}"/>
          </ac:picMkLst>
        </pc:picChg>
        <pc:picChg chg="add mod">
          <ac:chgData name="Danilo Di Bella" userId="9e114f506f37626b" providerId="Windows Live" clId="Web-{7412299D-C0A7-4A80-BE55-EE0CEB9617F6}" dt="2021-04-25T10:46:46.813" v="1356" actId="14100"/>
          <ac:picMkLst>
            <pc:docMk/>
            <pc:sldMk cId="2944485452" sldId="261"/>
            <ac:picMk id="5" creationId="{D0CE1FA6-9213-49FA-A50C-0F8BC88D434E}"/>
          </ac:picMkLst>
        </pc:picChg>
      </pc:sldChg>
      <pc:sldChg chg="addSp modSp new">
        <pc:chgData name="Danilo Di Bella" userId="9e114f506f37626b" providerId="Windows Live" clId="Web-{7412299D-C0A7-4A80-BE55-EE0CEB9617F6}" dt="2021-04-25T10:57:34.158" v="1849" actId="20577"/>
        <pc:sldMkLst>
          <pc:docMk/>
          <pc:sldMk cId="777508524" sldId="262"/>
        </pc:sldMkLst>
        <pc:spChg chg="add mod">
          <ac:chgData name="Danilo Di Bella" userId="9e114f506f37626b" providerId="Windows Live" clId="Web-{7412299D-C0A7-4A80-BE55-EE0CEB9617F6}" dt="2021-04-25T10:57:34.158" v="1849" actId="20577"/>
          <ac:spMkLst>
            <pc:docMk/>
            <pc:sldMk cId="777508524" sldId="262"/>
            <ac:spMk id="3" creationId="{600421A7-E0BD-4D7A-A3E2-BA1448348D63}"/>
          </ac:spMkLst>
        </pc:spChg>
        <pc:picChg chg="add mod">
          <ac:chgData name="Danilo Di Bella" userId="9e114f506f37626b" providerId="Windows Live" clId="Web-{7412299D-C0A7-4A80-BE55-EE0CEB9617F6}" dt="2021-04-25T10:53:46.621" v="1708" actId="1076"/>
          <ac:picMkLst>
            <pc:docMk/>
            <pc:sldMk cId="777508524" sldId="262"/>
            <ac:picMk id="2" creationId="{F4F1DAC9-57D4-4326-AF40-964B60B7815D}"/>
          </ac:picMkLst>
        </pc:picChg>
        <pc:picChg chg="add mod">
          <ac:chgData name="Danilo Di Bella" userId="9e114f506f37626b" providerId="Windows Live" clId="Web-{7412299D-C0A7-4A80-BE55-EE0CEB9617F6}" dt="2021-04-25T10:56:02.859" v="1814" actId="14100"/>
          <ac:picMkLst>
            <pc:docMk/>
            <pc:sldMk cId="777508524" sldId="262"/>
            <ac:picMk id="4" creationId="{8F48981B-A535-4AA1-8B8E-3D942FE230E8}"/>
          </ac:picMkLst>
        </pc:picChg>
      </pc:sldChg>
      <pc:sldChg chg="addSp modSp new">
        <pc:chgData name="Danilo Di Bella" userId="9e114f506f37626b" providerId="Windows Live" clId="Web-{7412299D-C0A7-4A80-BE55-EE0CEB9617F6}" dt="2021-04-25T10:59:54.724" v="1922" actId="20577"/>
        <pc:sldMkLst>
          <pc:docMk/>
          <pc:sldMk cId="3805227652" sldId="263"/>
        </pc:sldMkLst>
        <pc:spChg chg="add mod">
          <ac:chgData name="Danilo Di Bella" userId="9e114f506f37626b" providerId="Windows Live" clId="Web-{7412299D-C0A7-4A80-BE55-EE0CEB9617F6}" dt="2021-04-25T10:59:54.724" v="1922" actId="20577"/>
          <ac:spMkLst>
            <pc:docMk/>
            <pc:sldMk cId="3805227652" sldId="263"/>
            <ac:spMk id="4" creationId="{8B6D99C8-D3C2-404F-8791-6491BD5A2A95}"/>
          </ac:spMkLst>
        </pc:spChg>
        <pc:picChg chg="add mod">
          <ac:chgData name="Danilo Di Bella" userId="9e114f506f37626b" providerId="Windows Live" clId="Web-{7412299D-C0A7-4A80-BE55-EE0CEB9617F6}" dt="2021-04-25T10:58:42.597" v="1858" actId="1076"/>
          <ac:picMkLst>
            <pc:docMk/>
            <pc:sldMk cId="3805227652" sldId="263"/>
            <ac:picMk id="2" creationId="{D0E1E476-7548-4341-A53D-6D06D9AFE648}"/>
          </ac:picMkLst>
        </pc:picChg>
        <pc:picChg chg="add mod">
          <ac:chgData name="Danilo Di Bella" userId="9e114f506f37626b" providerId="Windows Live" clId="Web-{7412299D-C0A7-4A80-BE55-EE0CEB9617F6}" dt="2021-04-25T10:58:41.175" v="1857" actId="1076"/>
          <ac:picMkLst>
            <pc:docMk/>
            <pc:sldMk cId="3805227652" sldId="263"/>
            <ac:picMk id="3" creationId="{6804E3D9-996B-4252-983A-B52B0CD950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25.04.2021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DI BELLA DANILO</a:t>
            </a:r>
            <a:br>
              <a:rPr lang="de-DE" dirty="0">
                <a:cs typeface="Calibri Light"/>
              </a:rPr>
            </a:br>
            <a:r>
              <a:rPr lang="de-DE" dirty="0">
                <a:cs typeface="Calibri Light"/>
              </a:rPr>
              <a:t>O46002060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MHW3</a:t>
            </a:r>
          </a:p>
          <a:p>
            <a:r>
              <a:rPr lang="de-DE" dirty="0">
                <a:cs typeface="Calibri"/>
              </a:rPr>
              <a:t>A.A. 2020/2021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EB167DF-2718-4FC4-960C-B09817283608}"/>
              </a:ext>
            </a:extLst>
          </p:cNvPr>
          <p:cNvSpPr txBox="1"/>
          <p:nvPr/>
        </p:nvSpPr>
        <p:spPr>
          <a:xfrm>
            <a:off x="172494" y="125913"/>
            <a:ext cx="1115377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Calibri"/>
              </a:rPr>
              <a:t>In questo mhw3 ho deciso di implementare un API senza autenticazione e una con API key.</a:t>
            </a:r>
          </a:p>
          <a:p>
            <a:endParaRPr lang="it-IT" dirty="0">
              <a:cs typeface="Calibri"/>
            </a:endParaRPr>
          </a:p>
          <a:p>
            <a:r>
              <a:rPr lang="it-IT" dirty="0">
                <a:cs typeface="Calibri"/>
              </a:rPr>
              <a:t>L'API senza autenticazione  è stata implementata all'interno della pagina del mhw2, creando un </a:t>
            </a:r>
            <a:r>
              <a:rPr lang="it-IT" dirty="0" err="1">
                <a:cs typeface="Calibri"/>
              </a:rPr>
              <a:t>submit</a:t>
            </a:r>
            <a:r>
              <a:rPr lang="it-IT" dirty="0">
                <a:cs typeface="Calibri"/>
              </a:rPr>
              <a:t>, dove, quando sarà cliccato avvierà l'evento dove sarà mostrata una serie di immagini relative all'API.</a:t>
            </a:r>
          </a:p>
          <a:p>
            <a:r>
              <a:rPr lang="it-IT" dirty="0">
                <a:cs typeface="Calibri"/>
              </a:rPr>
              <a:t>Questa API è stata presa da </a:t>
            </a:r>
            <a:r>
              <a:rPr lang="it-IT" dirty="0" err="1">
                <a:cs typeface="Calibri"/>
              </a:rPr>
              <a:t>NeuroVault</a:t>
            </a:r>
            <a:r>
              <a:rPr lang="it-IT" dirty="0">
                <a:cs typeface="Calibri"/>
              </a:rPr>
              <a:t>, un repository online di neuroinformatica che visualizza atlanti di mappe cerebrali.</a:t>
            </a:r>
          </a:p>
          <a:p>
            <a:r>
              <a:rPr lang="it-IT" dirty="0">
                <a:cs typeface="Calibri"/>
              </a:rPr>
              <a:t>Nella pagina html ho inserito anche due </a:t>
            </a:r>
            <a:r>
              <a:rPr lang="it-IT" dirty="0" err="1">
                <a:cs typeface="Calibri"/>
              </a:rPr>
              <a:t>article</a:t>
            </a:r>
            <a:r>
              <a:rPr lang="it-IT" dirty="0">
                <a:cs typeface="Calibri"/>
              </a:rPr>
              <a:t>: una per far vedere gli atlanti e una per la modale settata inizialmente a '</a:t>
            </a:r>
            <a:r>
              <a:rPr lang="it-IT" dirty="0" err="1">
                <a:cs typeface="Calibri"/>
              </a:rPr>
              <a:t>hidden</a:t>
            </a:r>
            <a:r>
              <a:rPr lang="it-IT" dirty="0">
                <a:cs typeface="Calibri"/>
              </a:rPr>
              <a:t>'.</a:t>
            </a: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EA74EEAE-526D-49D8-B28C-FA96C9CCD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35" y="4973923"/>
            <a:ext cx="9423747" cy="1409085"/>
          </a:xfrm>
          <a:prstGeom prst="rect">
            <a:avLst/>
          </a:prstGeom>
        </p:spPr>
      </p:pic>
      <p:pic>
        <p:nvPicPr>
          <p:cNvPr id="6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281B0EB-0F76-4A0E-9A3D-AB3A0A7A6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84" y="2628409"/>
            <a:ext cx="11396596" cy="221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9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1C75584A-1198-4590-9AF1-13BC151B2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5" y="1002635"/>
            <a:ext cx="5624186" cy="388196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D448D89-91F4-42DD-95F8-647DDD443098}"/>
              </a:ext>
            </a:extLst>
          </p:cNvPr>
          <p:cNvSpPr txBox="1"/>
          <p:nvPr/>
        </p:nvSpPr>
        <p:spPr>
          <a:xfrm>
            <a:off x="528181" y="350729"/>
            <a:ext cx="103840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Quando facciamo un </a:t>
            </a:r>
            <a:r>
              <a:rPr lang="it-IT" dirty="0" err="1"/>
              <a:t>submit</a:t>
            </a:r>
            <a:r>
              <a:rPr lang="it-IT" dirty="0"/>
              <a:t> verrà richiamata la funzione '</a:t>
            </a:r>
            <a:r>
              <a:rPr lang="it-IT" dirty="0" err="1"/>
              <a:t>search</a:t>
            </a:r>
            <a:r>
              <a:rPr lang="it-IT" dirty="0"/>
              <a:t>()'. All'interno abbiamo la dichiarazione di una variabile neuro che conterrà il link all'API, e subito dopo verrà fatto un </a:t>
            </a:r>
            <a:r>
              <a:rPr lang="it-IT" dirty="0" err="1"/>
              <a:t>fect</a:t>
            </a:r>
            <a:r>
              <a:rPr lang="it-IT" dirty="0"/>
              <a:t>().</a:t>
            </a:r>
          </a:p>
        </p:txBody>
      </p:sp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D24F0DA-DACD-48E9-A838-9ACFB57E5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058" y="994639"/>
            <a:ext cx="6219171" cy="50774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2E6009-6059-4AF3-9C31-27C121D2B106}"/>
              </a:ext>
            </a:extLst>
          </p:cNvPr>
          <p:cNvSpPr txBox="1"/>
          <p:nvPr/>
        </p:nvSpPr>
        <p:spPr>
          <a:xfrm>
            <a:off x="180975" y="5238750"/>
            <a:ext cx="50196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Calibri"/>
              </a:rPr>
              <a:t>Quando verrà fatto il </a:t>
            </a:r>
            <a:r>
              <a:rPr lang="it-IT" dirty="0" err="1">
                <a:cs typeface="Calibri"/>
              </a:rPr>
              <a:t>submit</a:t>
            </a:r>
            <a:r>
              <a:rPr lang="it-IT" dirty="0">
                <a:cs typeface="Calibri"/>
              </a:rPr>
              <a:t>, verrà rimosso e verrà aggiunto un nuovo </a:t>
            </a:r>
            <a:r>
              <a:rPr lang="it-IT" dirty="0" err="1">
                <a:cs typeface="Calibri"/>
              </a:rPr>
              <a:t>submit</a:t>
            </a:r>
            <a:r>
              <a:rPr lang="it-IT" dirty="0">
                <a:cs typeface="Calibri"/>
              </a:rPr>
              <a:t> che permetterà di eliminare tutta la mappa, tramite la funzione '</a:t>
            </a:r>
            <a:r>
              <a:rPr lang="it-IT" dirty="0" err="1">
                <a:cs typeface="Calibri"/>
              </a:rPr>
              <a:t>tornaIndietro</a:t>
            </a:r>
            <a:r>
              <a:rPr lang="it-IT" dirty="0">
                <a:cs typeface="Calibri"/>
              </a:rPr>
              <a:t>()'. (che verrà </a:t>
            </a:r>
            <a:r>
              <a:rPr lang="it-IT" dirty="0" err="1">
                <a:cs typeface="Calibri"/>
              </a:rPr>
              <a:t>mostata</a:t>
            </a:r>
            <a:r>
              <a:rPr lang="it-IT" dirty="0">
                <a:cs typeface="Calibri"/>
              </a:rPr>
              <a:t> nella slide </a:t>
            </a:r>
            <a:r>
              <a:rPr lang="it-IT" dirty="0" err="1">
                <a:cs typeface="Calibri"/>
              </a:rPr>
              <a:t>succesiva</a:t>
            </a:r>
            <a:r>
              <a:rPr lang="it-IT" dirty="0">
                <a:cs typeface="Calibr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2436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DC1AB4-C1F9-417F-88D1-366153D6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25" y="3729678"/>
            <a:ext cx="5446734" cy="2832864"/>
          </a:xfrm>
          <a:prstGeom prst="rect">
            <a:avLst/>
          </a:prstGeom>
        </p:spPr>
      </p:pic>
      <p:pic>
        <p:nvPicPr>
          <p:cNvPr id="3" name="Immagine 3">
            <a:extLst>
              <a:ext uri="{FF2B5EF4-FFF2-40B4-BE49-F238E27FC236}">
                <a16:creationId xmlns:a16="http://schemas.microsoft.com/office/drawing/2014/main" id="{C92E4B58-D669-4EB4-8627-B08047CFE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82" y="364671"/>
            <a:ext cx="5206652" cy="248567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FB45EF0-7D3D-48D1-98FB-C40698E59B81}"/>
              </a:ext>
            </a:extLst>
          </p:cNvPr>
          <p:cNvSpPr txBox="1"/>
          <p:nvPr/>
        </p:nvSpPr>
        <p:spPr>
          <a:xfrm>
            <a:off x="5747359" y="1070975"/>
            <a:ext cx="30459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Calibri"/>
              </a:rPr>
              <a:t>Al click del </a:t>
            </a:r>
            <a:r>
              <a:rPr lang="it-IT" dirty="0" err="1">
                <a:cs typeface="Calibri"/>
              </a:rPr>
              <a:t>submit</a:t>
            </a:r>
            <a:r>
              <a:rPr lang="it-IT" dirty="0">
                <a:cs typeface="Calibri"/>
              </a:rPr>
              <a:t> verrà mostrato questo.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901413-8C0A-46FD-9959-CAF277C75CAC}"/>
              </a:ext>
            </a:extLst>
          </p:cNvPr>
          <p:cNvSpPr txBox="1"/>
          <p:nvPr/>
        </p:nvSpPr>
        <p:spPr>
          <a:xfrm>
            <a:off x="6266015" y="448105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Funzione '</a:t>
            </a:r>
            <a:r>
              <a:rPr lang="it-IT" dirty="0" err="1"/>
              <a:t>tornaIndietro</a:t>
            </a:r>
            <a:r>
              <a:rPr lang="it-IT" dirty="0"/>
              <a:t>()'</a:t>
            </a:r>
          </a:p>
        </p:txBody>
      </p:sp>
    </p:spTree>
    <p:extLst>
      <p:ext uri="{BB962C8B-B14F-4D97-AF65-F5344CB8AC3E}">
        <p14:creationId xmlns:p14="http://schemas.microsoft.com/office/powerpoint/2010/main" val="113424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4D8EFF3C-BD15-411E-A3C8-85DFA8A9C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50" y="2983060"/>
            <a:ext cx="5885144" cy="2989988"/>
          </a:xfrm>
          <a:prstGeom prst="rect">
            <a:avLst/>
          </a:prstGeom>
        </p:spPr>
      </p:pic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F8CB78CF-9D72-4F4C-83D0-CDC320075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113" y="264215"/>
            <a:ext cx="4496843" cy="584940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D43F0F-CC9E-46FD-BECC-7C60016601E4}"/>
              </a:ext>
            </a:extLst>
          </p:cNvPr>
          <p:cNvSpPr txBox="1"/>
          <p:nvPr/>
        </p:nvSpPr>
        <p:spPr>
          <a:xfrm>
            <a:off x="600075" y="885825"/>
            <a:ext cx="63627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Infine le funzioni '</a:t>
            </a:r>
            <a:r>
              <a:rPr lang="it-IT" dirty="0" err="1"/>
              <a:t>apriModale</a:t>
            </a:r>
            <a:r>
              <a:rPr lang="it-IT" dirty="0"/>
              <a:t>()' e '</a:t>
            </a:r>
            <a:r>
              <a:rPr lang="it-IT" dirty="0" err="1"/>
              <a:t>chiudiModale</a:t>
            </a:r>
            <a:r>
              <a:rPr lang="it-IT" dirty="0"/>
              <a:t>()', che permettono rispettivamente di mettere in primo piano un'immagine cliccata e di rimuoverla dal primo piano cliccando il  tasto 'Escape'.</a:t>
            </a:r>
          </a:p>
        </p:txBody>
      </p:sp>
    </p:spTree>
    <p:extLst>
      <p:ext uri="{BB962C8B-B14F-4D97-AF65-F5344CB8AC3E}">
        <p14:creationId xmlns:p14="http://schemas.microsoft.com/office/powerpoint/2010/main" val="384211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F98FEF-95CD-434B-ACF1-83E409F0A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21" y="2648962"/>
            <a:ext cx="4487579" cy="144603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4160AC9-E83B-4A02-808C-7761C64645E9}"/>
              </a:ext>
            </a:extLst>
          </p:cNvPr>
          <p:cNvSpPr txBox="1"/>
          <p:nvPr/>
        </p:nvSpPr>
        <p:spPr>
          <a:xfrm>
            <a:off x="619125" y="819150"/>
            <a:ext cx="98298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Calibri"/>
              </a:rPr>
              <a:t>L'API con chiave è stata implementata all'interno della homepage creata nel hmw1 dove ho aggiunto un input di testo e un </a:t>
            </a:r>
            <a:r>
              <a:rPr lang="it-IT" dirty="0" err="1">
                <a:cs typeface="Calibri"/>
              </a:rPr>
              <a:t>submit</a:t>
            </a:r>
            <a:r>
              <a:rPr lang="it-IT" dirty="0">
                <a:cs typeface="Calibri"/>
              </a:rPr>
              <a:t>.</a:t>
            </a:r>
          </a:p>
          <a:p>
            <a:r>
              <a:rPr lang="it-IT" dirty="0">
                <a:cs typeface="Calibri"/>
              </a:rPr>
              <a:t>E come l'API mostrata precedentemente abbiamo due </a:t>
            </a:r>
            <a:r>
              <a:rPr lang="it-IT" dirty="0" err="1">
                <a:cs typeface="Calibri"/>
              </a:rPr>
              <a:t>article</a:t>
            </a:r>
            <a:r>
              <a:rPr lang="it-IT" dirty="0">
                <a:cs typeface="Calibri"/>
              </a:rPr>
              <a:t> dove </a:t>
            </a:r>
            <a:r>
              <a:rPr lang="it-IT" dirty="0" err="1">
                <a:cs typeface="Calibri"/>
              </a:rPr>
              <a:t>verrano</a:t>
            </a:r>
            <a:r>
              <a:rPr lang="it-IT" dirty="0">
                <a:cs typeface="Calibri"/>
              </a:rPr>
              <a:t> mostrate le immagini e una modale.</a:t>
            </a:r>
          </a:p>
          <a:p>
            <a:endParaRPr lang="it-IT" dirty="0">
              <a:cs typeface="Calibri"/>
            </a:endParaRPr>
          </a:p>
        </p:txBody>
      </p:sp>
      <p:pic>
        <p:nvPicPr>
          <p:cNvPr id="5" name="Immagine 5" descr="Immagine che contiene testo, interni, televisione, schermo&#10;&#10;Descrizione generata automaticamente">
            <a:extLst>
              <a:ext uri="{FF2B5EF4-FFF2-40B4-BE49-F238E27FC236}">
                <a16:creationId xmlns:a16="http://schemas.microsoft.com/office/drawing/2014/main" id="{D0CE1FA6-9213-49FA-A50C-0F8BC88D4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83" y="2545069"/>
            <a:ext cx="7124700" cy="37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8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4F1DAC9-57D4-4326-AF40-964B60B78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092897"/>
            <a:ext cx="6800850" cy="321513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0421A7-E0BD-4D7A-A3E2-BA1448348D63}"/>
              </a:ext>
            </a:extLst>
          </p:cNvPr>
          <p:cNvSpPr txBox="1"/>
          <p:nvPr/>
        </p:nvSpPr>
        <p:spPr>
          <a:xfrm>
            <a:off x="714375" y="466725"/>
            <a:ext cx="93249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Calibri"/>
              </a:rPr>
              <a:t>Questa API è stata presa da </a:t>
            </a:r>
            <a:r>
              <a:rPr lang="it-IT" dirty="0" err="1">
                <a:cs typeface="Calibri"/>
              </a:rPr>
              <a:t>pixabay</a:t>
            </a:r>
            <a:r>
              <a:rPr lang="it-IT" dirty="0">
                <a:cs typeface="Calibri"/>
              </a:rPr>
              <a:t>, un sito di ricerca di immagini. </a:t>
            </a:r>
          </a:p>
          <a:p>
            <a:r>
              <a:rPr lang="it-IT" dirty="0">
                <a:cs typeface="Calibri"/>
              </a:rPr>
              <a:t>Ho definito una variabile key che contiene la mia API key rilasciata alla registrazione del sito, che verrà utilizzata all'interno della funzione '</a:t>
            </a:r>
            <a:r>
              <a:rPr lang="it-IT" dirty="0" err="1">
                <a:cs typeface="Calibri"/>
              </a:rPr>
              <a:t>search</a:t>
            </a:r>
            <a:r>
              <a:rPr lang="it-IT" dirty="0">
                <a:cs typeface="Calibri"/>
              </a:rPr>
              <a:t>()', dove verrà fatta la 'fetch()'.</a:t>
            </a:r>
          </a:p>
          <a:p>
            <a:r>
              <a:rPr lang="it-IT" dirty="0">
                <a:cs typeface="Calibri"/>
              </a:rPr>
              <a:t>Ho aggiunto nel link anche la categoria '</a:t>
            </a:r>
            <a:r>
              <a:rPr lang="it-IT" dirty="0" err="1">
                <a:cs typeface="Calibri"/>
              </a:rPr>
              <a:t>health</a:t>
            </a:r>
            <a:r>
              <a:rPr lang="it-IT" dirty="0">
                <a:cs typeface="Calibri"/>
              </a:rPr>
              <a:t>' così da mostrare solamente immagini aderenti alla salute e alla cura.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8F48981B-A535-4AA1-8B8E-3D942FE23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031" y="2095687"/>
            <a:ext cx="4684734" cy="321464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0172F90-3DF0-4FC1-9911-7D62795E013D}"/>
              </a:ext>
            </a:extLst>
          </p:cNvPr>
          <p:cNvSpPr txBox="1"/>
          <p:nvPr/>
        </p:nvSpPr>
        <p:spPr>
          <a:xfrm>
            <a:off x="1228725" y="58197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750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0E1E476-7548-4341-A53D-6D06D9AFE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823251"/>
            <a:ext cx="4791075" cy="5840147"/>
          </a:xfrm>
          <a:prstGeom prst="rect">
            <a:avLst/>
          </a:prstGeom>
        </p:spPr>
      </p:pic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804E3D9-996B-4252-983A-B52B0CD95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948697"/>
            <a:ext cx="3933825" cy="567498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6D99C8-D3C2-404F-8791-6491BD5A2A95}"/>
              </a:ext>
            </a:extLst>
          </p:cNvPr>
          <p:cNvSpPr txBox="1"/>
          <p:nvPr/>
        </p:nvSpPr>
        <p:spPr>
          <a:xfrm>
            <a:off x="1581150" y="247650"/>
            <a:ext cx="8734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Funzioni '</a:t>
            </a:r>
            <a:r>
              <a:rPr lang="it-IT" dirty="0" err="1"/>
              <a:t>onJson</a:t>
            </a:r>
            <a:r>
              <a:rPr lang="it-IT" dirty="0"/>
              <a:t>()', '</a:t>
            </a:r>
            <a:r>
              <a:rPr lang="it-IT" dirty="0" err="1"/>
              <a:t>apriModale</a:t>
            </a:r>
            <a:r>
              <a:rPr lang="it-IT" dirty="0"/>
              <a:t>()', '</a:t>
            </a:r>
            <a:r>
              <a:rPr lang="it-IT" dirty="0" err="1"/>
              <a:t>chiudiModale</a:t>
            </a:r>
            <a:r>
              <a:rPr lang="it-IT" dirty="0"/>
              <a:t>()' e '</a:t>
            </a:r>
            <a:r>
              <a:rPr lang="it-IT" dirty="0" err="1"/>
              <a:t>onResponse</a:t>
            </a:r>
            <a:r>
              <a:rPr lang="it-IT" dirty="0"/>
              <a:t>()'.</a:t>
            </a:r>
          </a:p>
        </p:txBody>
      </p:sp>
    </p:spTree>
    <p:extLst>
      <p:ext uri="{BB962C8B-B14F-4D97-AF65-F5344CB8AC3E}">
        <p14:creationId xmlns:p14="http://schemas.microsoft.com/office/powerpoint/2010/main" val="3805227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DI BELLA DANILO O46002060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294</cp:revision>
  <dcterms:created xsi:type="dcterms:W3CDTF">2021-04-25T10:01:32Z</dcterms:created>
  <dcterms:modified xsi:type="dcterms:W3CDTF">2021-04-25T12:54:05Z</dcterms:modified>
</cp:coreProperties>
</file>