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C3"/>
    <a:srgbClr val="CC66FF"/>
    <a:srgbClr val="6A3B8D"/>
    <a:srgbClr val="FF6600"/>
    <a:srgbClr val="FF5050"/>
    <a:srgbClr val="99CCFF"/>
    <a:srgbClr val="CCCCFF"/>
    <a:srgbClr val="CC99FF"/>
    <a:srgbClr val="996633"/>
    <a:srgbClr val="00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93B06-7D29-4668-BB5D-E17F1F4E33B5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AB23D-52D1-45D4-90E7-F223A5757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68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AB23D-52D1-45D4-90E7-F223A575775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95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AB23D-52D1-45D4-90E7-F223A575775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07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AB23D-52D1-45D4-90E7-F223A575775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43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3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3" descr="Sfondo a righe color arcobaleno">
            <a:extLst>
              <a:ext uri="{FF2B5EF4-FFF2-40B4-BE49-F238E27FC236}">
                <a16:creationId xmlns:a16="http://schemas.microsoft.com/office/drawing/2014/main" id="{69A7B2A5-98B5-487B-9BDD-359BC2477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" b="15938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47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D469B3-EC98-49DB-9ED1-20D93AE70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r>
              <a:rPr lang="it-IT" sz="4000" dirty="0"/>
              <a:t>Presentazione </a:t>
            </a:r>
            <a:br>
              <a:rPr lang="it-IT" sz="4000" dirty="0"/>
            </a:br>
            <a:r>
              <a:rPr lang="it-IT" sz="4000" dirty="0"/>
              <a:t>MiniHomework1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DDAB2C-88C6-4638-B7A1-DF7DA893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 fontScale="92500"/>
          </a:bodyPr>
          <a:lstStyle/>
          <a:p>
            <a:r>
              <a:rPr lang="it-IT" dirty="0"/>
              <a:t>Antonio Longo O46002101</a:t>
            </a:r>
          </a:p>
        </p:txBody>
      </p:sp>
      <p:grpSp>
        <p:nvGrpSpPr>
          <p:cNvPr id="148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87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8C4B-B2CF-4CF8-9254-C7A14730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Contenuto del sito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C15D9-2061-4543-9D5B-750125F6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database che ho sviluppato tratta l’organizzazione interna di un negozio di videogiochi ed abbonamenti videoludici (quali Spotify, Netflix, </a:t>
            </a:r>
            <a:r>
              <a:rPr lang="it-IT" dirty="0" err="1"/>
              <a:t>ecc</a:t>
            </a:r>
            <a:r>
              <a:rPr lang="it-IT" dirty="0"/>
              <a:t>…) che prevede anche il ritiro in negozio, quindi il sito web relativo è fondamentalmente, almeno nelle mie intenzioni, un e-commerce.</a:t>
            </a:r>
          </a:p>
          <a:p>
            <a:pPr marL="0" indent="0">
              <a:buNone/>
            </a:pPr>
            <a:r>
              <a:rPr lang="it-IT" dirty="0"/>
              <a:t> Ho immaginato di assegnare un nome a questo negozio, </a:t>
            </a:r>
            <a:r>
              <a:rPr lang="it-IT" dirty="0" err="1"/>
              <a:t>Game</a:t>
            </a:r>
            <a:r>
              <a:rPr lang="it-IT" dirty="0" err="1">
                <a:solidFill>
                  <a:srgbClr val="92D050"/>
                </a:solidFill>
              </a:rPr>
              <a:t>Corner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64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egnaposto contenuto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5CABA5-F43D-4A9D-A2D0-1A55AB0C4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25" y="23737"/>
            <a:ext cx="9690701" cy="6810526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65AE417-FCCE-48B1-8B1F-D9CD73A07474}"/>
              </a:ext>
            </a:extLst>
          </p:cNvPr>
          <p:cNvSpPr/>
          <p:nvPr/>
        </p:nvSpPr>
        <p:spPr>
          <a:xfrm>
            <a:off x="1901493" y="633872"/>
            <a:ext cx="67971" cy="310561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7128F3-A967-4CB1-864A-566D8B63D39A}"/>
              </a:ext>
            </a:extLst>
          </p:cNvPr>
          <p:cNvSpPr txBox="1"/>
          <p:nvPr/>
        </p:nvSpPr>
        <p:spPr>
          <a:xfrm>
            <a:off x="1030961" y="1708425"/>
            <a:ext cx="8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5"/>
                </a:solidFill>
              </a:rPr>
              <a:t>Height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>
                <a:solidFill>
                  <a:schemeClr val="accent5"/>
                </a:solidFill>
              </a:rPr>
              <a:t>500px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A11D08E-2582-4662-8A54-C6E5455C8118}"/>
              </a:ext>
            </a:extLst>
          </p:cNvPr>
          <p:cNvSpPr/>
          <p:nvPr/>
        </p:nvSpPr>
        <p:spPr>
          <a:xfrm>
            <a:off x="2045163" y="3452413"/>
            <a:ext cx="7395049" cy="80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378D94-C8B7-43AA-8C4C-E298267377E3}"/>
              </a:ext>
            </a:extLst>
          </p:cNvPr>
          <p:cNvSpPr txBox="1"/>
          <p:nvPr/>
        </p:nvSpPr>
        <p:spPr>
          <a:xfrm>
            <a:off x="4990563" y="3059668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FF00"/>
                </a:solidFill>
              </a:rPr>
              <a:t>Width</a:t>
            </a:r>
            <a:r>
              <a:rPr lang="it-IT" dirty="0">
                <a:solidFill>
                  <a:srgbClr val="FFFF00"/>
                </a:solidFill>
              </a:rPr>
              <a:t> 1200px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560C1C2-D559-4606-ACD5-E08CEBA7449A}"/>
              </a:ext>
            </a:extLst>
          </p:cNvPr>
          <p:cNvSpPr/>
          <p:nvPr/>
        </p:nvSpPr>
        <p:spPr>
          <a:xfrm>
            <a:off x="9526647" y="-6020"/>
            <a:ext cx="99314" cy="607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08D26E-CC08-48C1-8CD1-ECCEB60D631F}"/>
              </a:ext>
            </a:extLst>
          </p:cNvPr>
          <p:cNvSpPr txBox="1"/>
          <p:nvPr/>
        </p:nvSpPr>
        <p:spPr>
          <a:xfrm>
            <a:off x="9576304" y="61291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Height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90px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B1109A-4682-418C-B672-B9635D36CBD4}"/>
              </a:ext>
            </a:extLst>
          </p:cNvPr>
          <p:cNvSpPr/>
          <p:nvPr/>
        </p:nvSpPr>
        <p:spPr>
          <a:xfrm>
            <a:off x="2079937" y="20857"/>
            <a:ext cx="7360276" cy="803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073FD4-CDB0-48C7-B9A1-72A3BFB03918}"/>
              </a:ext>
            </a:extLst>
          </p:cNvPr>
          <p:cNvSpPr txBox="1"/>
          <p:nvPr/>
        </p:nvSpPr>
        <p:spPr>
          <a:xfrm>
            <a:off x="747259" y="-12459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Width</a:t>
            </a:r>
            <a:r>
              <a:rPr lang="it-I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it-IT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nav</a:t>
            </a:r>
            <a:r>
              <a:rPr lang="it-I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it-I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1200px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2ABCC9C-B35F-41B6-983E-578038FBE62F}"/>
              </a:ext>
            </a:extLst>
          </p:cNvPr>
          <p:cNvSpPr/>
          <p:nvPr/>
        </p:nvSpPr>
        <p:spPr>
          <a:xfrm>
            <a:off x="8888562" y="3940936"/>
            <a:ext cx="92514" cy="605307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6633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01B445A-4DC5-48D1-8195-1F2850831756}"/>
              </a:ext>
            </a:extLst>
          </p:cNvPr>
          <p:cNvSpPr txBox="1"/>
          <p:nvPr/>
        </p:nvSpPr>
        <p:spPr>
          <a:xfrm>
            <a:off x="8934819" y="3916319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996633"/>
                </a:solidFill>
              </a:rPr>
              <a:t>Height</a:t>
            </a:r>
            <a:endParaRPr lang="it-IT" dirty="0">
              <a:solidFill>
                <a:srgbClr val="996633"/>
              </a:solidFill>
            </a:endParaRPr>
          </a:p>
          <a:p>
            <a:r>
              <a:rPr lang="it-IT" dirty="0">
                <a:solidFill>
                  <a:srgbClr val="996633"/>
                </a:solidFill>
              </a:rPr>
              <a:t>100px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B6DE77-2BE8-4E76-A1D6-68EABDAEF222}"/>
              </a:ext>
            </a:extLst>
          </p:cNvPr>
          <p:cNvSpPr/>
          <p:nvPr/>
        </p:nvSpPr>
        <p:spPr>
          <a:xfrm>
            <a:off x="2568551" y="5196623"/>
            <a:ext cx="103031" cy="1500389"/>
          </a:xfrm>
          <a:prstGeom prst="rect">
            <a:avLst/>
          </a:prstGeom>
          <a:solidFill>
            <a:srgbClr val="E2F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D29C098-2DB1-48DB-B657-72DD16745BB8}"/>
              </a:ext>
            </a:extLst>
          </p:cNvPr>
          <p:cNvSpPr txBox="1"/>
          <p:nvPr/>
        </p:nvSpPr>
        <p:spPr>
          <a:xfrm>
            <a:off x="1708340" y="5531946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E2F5C3"/>
                </a:solidFill>
              </a:rPr>
              <a:t>Height</a:t>
            </a:r>
            <a:endParaRPr lang="it-IT" dirty="0">
              <a:solidFill>
                <a:srgbClr val="E2F5C3"/>
              </a:solidFill>
            </a:endParaRPr>
          </a:p>
          <a:p>
            <a:r>
              <a:rPr lang="it-IT" dirty="0">
                <a:solidFill>
                  <a:srgbClr val="E2F5C3"/>
                </a:solidFill>
              </a:rPr>
              <a:t>250px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FFC2B17-E81F-4BD7-84D0-D109BFF673C6}"/>
              </a:ext>
            </a:extLst>
          </p:cNvPr>
          <p:cNvSpPr/>
          <p:nvPr/>
        </p:nvSpPr>
        <p:spPr>
          <a:xfrm>
            <a:off x="2762518" y="5054958"/>
            <a:ext cx="2917065" cy="708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97E8AD3-4F71-4813-A4FF-415931339E85}"/>
              </a:ext>
            </a:extLst>
          </p:cNvPr>
          <p:cNvSpPr txBox="1"/>
          <p:nvPr/>
        </p:nvSpPr>
        <p:spPr>
          <a:xfrm>
            <a:off x="2704564" y="473341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Width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50%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1B18271-185D-4D2A-A47B-FB08BD7D3681}"/>
              </a:ext>
            </a:extLst>
          </p:cNvPr>
          <p:cNvSpPr/>
          <p:nvPr/>
        </p:nvSpPr>
        <p:spPr>
          <a:xfrm>
            <a:off x="8364828" y="1828800"/>
            <a:ext cx="99314" cy="6825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B33FD90-5069-4D9F-B43D-2BB5E0403499}"/>
              </a:ext>
            </a:extLst>
          </p:cNvPr>
          <p:cNvSpPr txBox="1"/>
          <p:nvPr/>
        </p:nvSpPr>
        <p:spPr>
          <a:xfrm>
            <a:off x="8420569" y="1846924"/>
            <a:ext cx="112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</a:t>
            </a:r>
          </a:p>
          <a:p>
            <a:r>
              <a:rPr lang="it-IT" dirty="0"/>
              <a:t>150px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46E01A0-8D6E-4308-B306-2D5BBBF6B868}"/>
              </a:ext>
            </a:extLst>
          </p:cNvPr>
          <p:cNvSpPr/>
          <p:nvPr/>
        </p:nvSpPr>
        <p:spPr>
          <a:xfrm>
            <a:off x="7160654" y="4114800"/>
            <a:ext cx="64394" cy="244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C2734CF-9060-41EA-8C94-D30AF8E14374}"/>
              </a:ext>
            </a:extLst>
          </p:cNvPr>
          <p:cNvSpPr txBox="1"/>
          <p:nvPr/>
        </p:nvSpPr>
        <p:spPr>
          <a:xfrm>
            <a:off x="7160654" y="4043782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Font-size 40px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64C258-843B-4205-AACF-2E84A959DB5B}"/>
              </a:ext>
            </a:extLst>
          </p:cNvPr>
          <p:cNvSpPr/>
          <p:nvPr/>
        </p:nvSpPr>
        <p:spPr>
          <a:xfrm>
            <a:off x="7160654" y="4733419"/>
            <a:ext cx="64394" cy="231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7DD46D-AA8F-42C6-9ABF-55868E58B039}"/>
              </a:ext>
            </a:extLst>
          </p:cNvPr>
          <p:cNvSpPr txBox="1"/>
          <p:nvPr/>
        </p:nvSpPr>
        <p:spPr>
          <a:xfrm>
            <a:off x="7297468" y="4685626"/>
            <a:ext cx="17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Font-size 30px</a:t>
            </a:r>
          </a:p>
        </p:txBody>
      </p:sp>
      <p:sp>
        <p:nvSpPr>
          <p:cNvPr id="27" name="Cornice 26">
            <a:extLst>
              <a:ext uri="{FF2B5EF4-FFF2-40B4-BE49-F238E27FC236}">
                <a16:creationId xmlns:a16="http://schemas.microsoft.com/office/drawing/2014/main" id="{07C2C39A-065C-49BC-84A1-8DF518427CFF}"/>
              </a:ext>
            </a:extLst>
          </p:cNvPr>
          <p:cNvSpPr/>
          <p:nvPr/>
        </p:nvSpPr>
        <p:spPr>
          <a:xfrm>
            <a:off x="5760075" y="5118964"/>
            <a:ext cx="3074831" cy="1655709"/>
          </a:xfrm>
          <a:prstGeom prst="frame">
            <a:avLst>
              <a:gd name="adj1" fmla="val 3555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EA7FA9B-C8E7-4D66-94BE-6C3667AB7421}"/>
              </a:ext>
            </a:extLst>
          </p:cNvPr>
          <p:cNvSpPr txBox="1"/>
          <p:nvPr/>
        </p:nvSpPr>
        <p:spPr>
          <a:xfrm>
            <a:off x="8788181" y="5471889"/>
            <a:ext cx="93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C99FF"/>
                </a:solidFill>
              </a:rPr>
              <a:t>Margin</a:t>
            </a:r>
            <a:endParaRPr lang="it-IT" dirty="0">
              <a:solidFill>
                <a:srgbClr val="CC99FF"/>
              </a:solidFill>
            </a:endParaRPr>
          </a:p>
          <a:p>
            <a:r>
              <a:rPr lang="it-IT" dirty="0">
                <a:solidFill>
                  <a:srgbClr val="CC99FF"/>
                </a:solidFill>
              </a:rPr>
              <a:t>1%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088B32B-2FCC-4EC3-B9ED-A84CE69243C0}"/>
              </a:ext>
            </a:extLst>
          </p:cNvPr>
          <p:cNvSpPr/>
          <p:nvPr/>
        </p:nvSpPr>
        <p:spPr>
          <a:xfrm>
            <a:off x="9942491" y="3848374"/>
            <a:ext cx="52987" cy="29858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0D1B26E-830D-4842-A0E0-01D22B266904}"/>
              </a:ext>
            </a:extLst>
          </p:cNvPr>
          <p:cNvSpPr txBox="1"/>
          <p:nvPr/>
        </p:nvSpPr>
        <p:spPr>
          <a:xfrm>
            <a:off x="10051617" y="3741116"/>
            <a:ext cx="132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B0F0"/>
                </a:solidFill>
              </a:rPr>
              <a:t>Height</a:t>
            </a:r>
            <a:endParaRPr lang="it-IT" dirty="0">
              <a:solidFill>
                <a:srgbClr val="00B0F0"/>
              </a:solidFill>
            </a:endParaRPr>
          </a:p>
          <a:p>
            <a:r>
              <a:rPr lang="it-IT" dirty="0">
                <a:solidFill>
                  <a:srgbClr val="00B0F0"/>
                </a:solidFill>
              </a:rPr>
              <a:t>(</a:t>
            </a:r>
            <a:r>
              <a:rPr lang="it-IT" dirty="0" err="1">
                <a:solidFill>
                  <a:srgbClr val="00B0F0"/>
                </a:solidFill>
              </a:rPr>
              <a:t>Section</a:t>
            </a:r>
            <a:r>
              <a:rPr lang="it-IT" dirty="0">
                <a:solidFill>
                  <a:srgbClr val="00B0F0"/>
                </a:solidFill>
              </a:rPr>
              <a:t>)</a:t>
            </a:r>
          </a:p>
          <a:p>
            <a:r>
              <a:rPr lang="it-IT" dirty="0">
                <a:solidFill>
                  <a:srgbClr val="00B0F0"/>
                </a:solidFill>
              </a:rPr>
              <a:t>2100px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137E2FDF-015E-4B39-A2CF-DCAB397AFAC0}"/>
              </a:ext>
            </a:extLst>
          </p:cNvPr>
          <p:cNvSpPr/>
          <p:nvPr/>
        </p:nvSpPr>
        <p:spPr>
          <a:xfrm>
            <a:off x="3211075" y="293243"/>
            <a:ext cx="45719" cy="143544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9B30861-F7B4-4440-914D-2EABFAF07732}"/>
              </a:ext>
            </a:extLst>
          </p:cNvPr>
          <p:cNvSpPr txBox="1"/>
          <p:nvPr/>
        </p:nvSpPr>
        <p:spPr>
          <a:xfrm>
            <a:off x="3107163" y="431082"/>
            <a:ext cx="112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C66FF"/>
                </a:solidFill>
              </a:rPr>
              <a:t>Font-size</a:t>
            </a:r>
          </a:p>
          <a:p>
            <a:r>
              <a:rPr lang="it-IT" dirty="0">
                <a:solidFill>
                  <a:srgbClr val="CC66FF"/>
                </a:solidFill>
              </a:rPr>
              <a:t>15px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EE1F46F-6FF3-4BD6-949E-1F8BFB15BBC1}"/>
              </a:ext>
            </a:extLst>
          </p:cNvPr>
          <p:cNvSpPr/>
          <p:nvPr/>
        </p:nvSpPr>
        <p:spPr>
          <a:xfrm>
            <a:off x="2838816" y="3714907"/>
            <a:ext cx="99314" cy="108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4F9C350-F7A7-4ADD-ADF7-1E9DE759FE9B}"/>
              </a:ext>
            </a:extLst>
          </p:cNvPr>
          <p:cNvSpPr txBox="1"/>
          <p:nvPr/>
        </p:nvSpPr>
        <p:spPr>
          <a:xfrm>
            <a:off x="2909770" y="3575416"/>
            <a:ext cx="151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Margin</a:t>
            </a:r>
            <a:r>
              <a:rPr lang="it-IT" dirty="0">
                <a:solidFill>
                  <a:srgbClr val="FFC000"/>
                </a:solidFill>
              </a:rPr>
              <a:t> 20px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FE13144-8EE1-43FD-B44E-C8AFC4901BD8}"/>
              </a:ext>
            </a:extLst>
          </p:cNvPr>
          <p:cNvSpPr/>
          <p:nvPr/>
        </p:nvSpPr>
        <p:spPr>
          <a:xfrm>
            <a:off x="5679583" y="394052"/>
            <a:ext cx="45719" cy="142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ADCFF5A-D3D6-4F88-8C2A-5427E33F7246}"/>
              </a:ext>
            </a:extLst>
          </p:cNvPr>
          <p:cNvSpPr txBox="1"/>
          <p:nvPr/>
        </p:nvSpPr>
        <p:spPr>
          <a:xfrm>
            <a:off x="5577866" y="56458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Padding</a:t>
            </a:r>
            <a:r>
              <a:rPr lang="it-IT" dirty="0">
                <a:solidFill>
                  <a:srgbClr val="FF0000"/>
                </a:solidFill>
              </a:rPr>
              <a:t> 20px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D33316F-1C54-4232-862B-01F6D12D6FAC}"/>
              </a:ext>
            </a:extLst>
          </p:cNvPr>
          <p:cNvSpPr/>
          <p:nvPr/>
        </p:nvSpPr>
        <p:spPr>
          <a:xfrm>
            <a:off x="4153437" y="5795054"/>
            <a:ext cx="45719" cy="97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25F8E5F-9F38-4A17-BFBA-F3D88BDCA5D1}"/>
              </a:ext>
            </a:extLst>
          </p:cNvPr>
          <p:cNvSpPr txBox="1"/>
          <p:nvPr/>
        </p:nvSpPr>
        <p:spPr>
          <a:xfrm>
            <a:off x="2762518" y="5471889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2060"/>
                </a:solidFill>
              </a:rPr>
              <a:t>Padding</a:t>
            </a:r>
            <a:r>
              <a:rPr lang="it-IT" dirty="0">
                <a:solidFill>
                  <a:srgbClr val="002060"/>
                </a:solidFill>
              </a:rPr>
              <a:t> 15px</a:t>
            </a:r>
          </a:p>
        </p:txBody>
      </p:sp>
    </p:spTree>
    <p:extLst>
      <p:ext uri="{BB962C8B-B14F-4D97-AF65-F5344CB8AC3E}">
        <p14:creationId xmlns:p14="http://schemas.microsoft.com/office/powerpoint/2010/main" val="216387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F6B3C96-0BA8-498A-8A9E-E51124EF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40873"/>
            <a:ext cx="9749094" cy="6576253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6856401-56B7-486C-9E37-EB2859925A6C}"/>
              </a:ext>
            </a:extLst>
          </p:cNvPr>
          <p:cNvSpPr/>
          <p:nvPr/>
        </p:nvSpPr>
        <p:spPr>
          <a:xfrm>
            <a:off x="10076237" y="140872"/>
            <a:ext cx="45719" cy="6576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B0A6EB-A5A8-4B8B-A6F0-5CAC12468257}"/>
              </a:ext>
            </a:extLst>
          </p:cNvPr>
          <p:cNvSpPr txBox="1"/>
          <p:nvPr/>
        </p:nvSpPr>
        <p:spPr>
          <a:xfrm>
            <a:off x="10076237" y="2916868"/>
            <a:ext cx="132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B0F0"/>
                </a:solidFill>
              </a:rPr>
              <a:t>Height</a:t>
            </a:r>
            <a:endParaRPr lang="it-IT" dirty="0">
              <a:solidFill>
                <a:srgbClr val="00B0F0"/>
              </a:solidFill>
            </a:endParaRPr>
          </a:p>
          <a:p>
            <a:r>
              <a:rPr lang="it-IT" dirty="0">
                <a:solidFill>
                  <a:srgbClr val="00B0F0"/>
                </a:solidFill>
              </a:rPr>
              <a:t>(</a:t>
            </a:r>
            <a:r>
              <a:rPr lang="it-IT" dirty="0" err="1">
                <a:solidFill>
                  <a:srgbClr val="00B0F0"/>
                </a:solidFill>
              </a:rPr>
              <a:t>Section</a:t>
            </a:r>
            <a:r>
              <a:rPr lang="it-IT" dirty="0">
                <a:solidFill>
                  <a:srgbClr val="00B0F0"/>
                </a:solidFill>
              </a:rPr>
              <a:t>)</a:t>
            </a:r>
          </a:p>
          <a:p>
            <a:r>
              <a:rPr lang="it-IT" dirty="0">
                <a:solidFill>
                  <a:srgbClr val="00B0F0"/>
                </a:solidFill>
              </a:rPr>
              <a:t>2100px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DA1C5CF-9784-4FE9-9E00-964FE460A9B1}"/>
              </a:ext>
            </a:extLst>
          </p:cNvPr>
          <p:cNvSpPr/>
          <p:nvPr/>
        </p:nvSpPr>
        <p:spPr>
          <a:xfrm>
            <a:off x="6806485" y="188665"/>
            <a:ext cx="64394" cy="231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DAD53E-8BA3-4F23-87F3-90D62F3820D6}"/>
              </a:ext>
            </a:extLst>
          </p:cNvPr>
          <p:cNvSpPr txBox="1"/>
          <p:nvPr/>
        </p:nvSpPr>
        <p:spPr>
          <a:xfrm>
            <a:off x="6806485" y="119692"/>
            <a:ext cx="17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Font-size 30px</a:t>
            </a:r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1DBC6E82-4C53-41C2-9FE2-C8B5EC394685}"/>
              </a:ext>
            </a:extLst>
          </p:cNvPr>
          <p:cNvSpPr/>
          <p:nvPr/>
        </p:nvSpPr>
        <p:spPr>
          <a:xfrm>
            <a:off x="5975797" y="557997"/>
            <a:ext cx="2987899" cy="1914747"/>
          </a:xfrm>
          <a:prstGeom prst="frame">
            <a:avLst>
              <a:gd name="adj1" fmla="val 3555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7072B0E-7AA8-4D19-836B-865215C5F7E4}"/>
              </a:ext>
            </a:extLst>
          </p:cNvPr>
          <p:cNvSpPr txBox="1"/>
          <p:nvPr/>
        </p:nvSpPr>
        <p:spPr>
          <a:xfrm>
            <a:off x="8946334" y="1049842"/>
            <a:ext cx="93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C99FF"/>
                </a:solidFill>
              </a:rPr>
              <a:t>Margin</a:t>
            </a:r>
            <a:endParaRPr lang="it-IT" dirty="0">
              <a:solidFill>
                <a:srgbClr val="CC99FF"/>
              </a:solidFill>
            </a:endParaRPr>
          </a:p>
          <a:p>
            <a:r>
              <a:rPr lang="it-IT" dirty="0">
                <a:solidFill>
                  <a:srgbClr val="CC99FF"/>
                </a:solidFill>
              </a:rPr>
              <a:t>1%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69B0C77-2BC5-42CC-A776-9712D99E1E20}"/>
              </a:ext>
            </a:extLst>
          </p:cNvPr>
          <p:cNvSpPr/>
          <p:nvPr/>
        </p:nvSpPr>
        <p:spPr>
          <a:xfrm>
            <a:off x="2932231" y="2605660"/>
            <a:ext cx="96591" cy="1721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D83A33F-A204-4EC8-B85C-8A3D154A06C1}"/>
              </a:ext>
            </a:extLst>
          </p:cNvPr>
          <p:cNvSpPr txBox="1"/>
          <p:nvPr/>
        </p:nvSpPr>
        <p:spPr>
          <a:xfrm>
            <a:off x="2070044" y="2946848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Height</a:t>
            </a:r>
            <a:endParaRPr lang="it-IT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300px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EC7FDD7-1740-4B38-895D-FEB97134D81F}"/>
              </a:ext>
            </a:extLst>
          </p:cNvPr>
          <p:cNvSpPr/>
          <p:nvPr/>
        </p:nvSpPr>
        <p:spPr>
          <a:xfrm>
            <a:off x="3051360" y="2453425"/>
            <a:ext cx="2866481" cy="51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056A1DA-2A2E-42B6-8DA9-BE5E6113DFB7}"/>
              </a:ext>
            </a:extLst>
          </p:cNvPr>
          <p:cNvSpPr txBox="1"/>
          <p:nvPr/>
        </p:nvSpPr>
        <p:spPr>
          <a:xfrm>
            <a:off x="3028822" y="210750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Width</a:t>
            </a: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50%</a:t>
            </a:r>
          </a:p>
        </p:txBody>
      </p:sp>
    </p:spTree>
    <p:extLst>
      <p:ext uri="{BB962C8B-B14F-4D97-AF65-F5344CB8AC3E}">
        <p14:creationId xmlns:p14="http://schemas.microsoft.com/office/powerpoint/2010/main" val="371199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847E742-A4F6-414E-880D-67181E919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7" y="137742"/>
            <a:ext cx="7690513" cy="6582516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49FF4A3-9889-4382-863E-3B45B216973D}"/>
              </a:ext>
            </a:extLst>
          </p:cNvPr>
          <p:cNvSpPr/>
          <p:nvPr/>
        </p:nvSpPr>
        <p:spPr>
          <a:xfrm>
            <a:off x="10047680" y="137742"/>
            <a:ext cx="45719" cy="52198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260A87-1728-4DD1-971D-0FBDE1392E17}"/>
              </a:ext>
            </a:extLst>
          </p:cNvPr>
          <p:cNvSpPr txBox="1"/>
          <p:nvPr/>
        </p:nvSpPr>
        <p:spPr>
          <a:xfrm>
            <a:off x="10019420" y="2427471"/>
            <a:ext cx="132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B0F0"/>
                </a:solidFill>
              </a:rPr>
              <a:t>Height</a:t>
            </a:r>
            <a:endParaRPr lang="it-IT" dirty="0">
              <a:solidFill>
                <a:srgbClr val="00B0F0"/>
              </a:solidFill>
            </a:endParaRPr>
          </a:p>
          <a:p>
            <a:r>
              <a:rPr lang="it-IT" dirty="0">
                <a:solidFill>
                  <a:srgbClr val="00B0F0"/>
                </a:solidFill>
              </a:rPr>
              <a:t>(</a:t>
            </a:r>
            <a:r>
              <a:rPr lang="it-IT" dirty="0" err="1">
                <a:solidFill>
                  <a:srgbClr val="00B0F0"/>
                </a:solidFill>
              </a:rPr>
              <a:t>Section</a:t>
            </a:r>
            <a:r>
              <a:rPr lang="it-IT" dirty="0">
                <a:solidFill>
                  <a:srgbClr val="00B0F0"/>
                </a:solidFill>
              </a:rPr>
              <a:t>)</a:t>
            </a:r>
          </a:p>
          <a:p>
            <a:r>
              <a:rPr lang="it-IT" dirty="0">
                <a:solidFill>
                  <a:srgbClr val="00B0F0"/>
                </a:solidFill>
              </a:rPr>
              <a:t>2100px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4EB231E-46AE-4BD4-BA3E-437CAED408A8}"/>
              </a:ext>
            </a:extLst>
          </p:cNvPr>
          <p:cNvSpPr/>
          <p:nvPr/>
        </p:nvSpPr>
        <p:spPr>
          <a:xfrm>
            <a:off x="2968580" y="5125792"/>
            <a:ext cx="5988676" cy="135228"/>
          </a:xfrm>
          <a:prstGeom prst="rect">
            <a:avLst/>
          </a:prstGeom>
          <a:solidFill>
            <a:srgbClr val="6A3B8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545520-10F0-4367-93D9-BAA60BFD2EFE}"/>
              </a:ext>
            </a:extLst>
          </p:cNvPr>
          <p:cNvSpPr txBox="1"/>
          <p:nvPr/>
        </p:nvSpPr>
        <p:spPr>
          <a:xfrm>
            <a:off x="5114728" y="481119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6A3B8D"/>
                </a:solidFill>
              </a:rPr>
              <a:t>Width</a:t>
            </a:r>
            <a:r>
              <a:rPr lang="it-IT" dirty="0">
                <a:solidFill>
                  <a:srgbClr val="6A3B8D"/>
                </a:solidFill>
              </a:rPr>
              <a:t> 1000px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7399C98-0DCB-4EDE-8836-7DB467E785D4}"/>
              </a:ext>
            </a:extLst>
          </p:cNvPr>
          <p:cNvSpPr/>
          <p:nvPr/>
        </p:nvSpPr>
        <p:spPr>
          <a:xfrm>
            <a:off x="9620518" y="5533501"/>
            <a:ext cx="64395" cy="12016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CDB09C-B907-4F83-B106-421227F145E3}"/>
              </a:ext>
            </a:extLst>
          </p:cNvPr>
          <p:cNvSpPr txBox="1"/>
          <p:nvPr/>
        </p:nvSpPr>
        <p:spPr>
          <a:xfrm>
            <a:off x="9680996" y="5738357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Height</a:t>
            </a:r>
            <a:endParaRPr lang="it-IT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200px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8916C96-5F30-493F-BB04-C2081098F768}"/>
              </a:ext>
            </a:extLst>
          </p:cNvPr>
          <p:cNvSpPr/>
          <p:nvPr/>
        </p:nvSpPr>
        <p:spPr>
          <a:xfrm>
            <a:off x="2363274" y="6756288"/>
            <a:ext cx="71799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551656F-10FA-4707-9726-986A760502EE}"/>
              </a:ext>
            </a:extLst>
          </p:cNvPr>
          <p:cNvSpPr txBox="1"/>
          <p:nvPr/>
        </p:nvSpPr>
        <p:spPr>
          <a:xfrm>
            <a:off x="695981" y="652336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Width</a:t>
            </a:r>
            <a:r>
              <a:rPr lang="it-IT" dirty="0">
                <a:solidFill>
                  <a:schemeClr val="bg1"/>
                </a:solidFill>
              </a:rPr>
              <a:t> 1200px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689B108-A451-4D1E-B7B2-B74BBC7F9D8B}"/>
              </a:ext>
            </a:extLst>
          </p:cNvPr>
          <p:cNvSpPr/>
          <p:nvPr/>
        </p:nvSpPr>
        <p:spPr>
          <a:xfrm>
            <a:off x="7128457" y="515588"/>
            <a:ext cx="64394" cy="231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C1F065-83AB-48A1-81BC-6CB2ACD642E6}"/>
              </a:ext>
            </a:extLst>
          </p:cNvPr>
          <p:cNvSpPr txBox="1"/>
          <p:nvPr/>
        </p:nvSpPr>
        <p:spPr>
          <a:xfrm>
            <a:off x="7160654" y="446615"/>
            <a:ext cx="17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Font-size 30px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A2E9548-8982-4549-8FA1-E782D8BEADB5}"/>
              </a:ext>
            </a:extLst>
          </p:cNvPr>
          <p:cNvSpPr/>
          <p:nvPr/>
        </p:nvSpPr>
        <p:spPr>
          <a:xfrm>
            <a:off x="3296992" y="1596513"/>
            <a:ext cx="83712" cy="26401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D1632FA-D866-4299-A0CB-CCE97E22D6F4}"/>
              </a:ext>
            </a:extLst>
          </p:cNvPr>
          <p:cNvSpPr txBox="1"/>
          <p:nvPr/>
        </p:nvSpPr>
        <p:spPr>
          <a:xfrm>
            <a:off x="3181082" y="1781179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Font-size 40px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497214A-DC4B-477A-A380-97A21C16CD3E}"/>
              </a:ext>
            </a:extLst>
          </p:cNvPr>
          <p:cNvSpPr/>
          <p:nvPr/>
        </p:nvSpPr>
        <p:spPr>
          <a:xfrm>
            <a:off x="2852671" y="978326"/>
            <a:ext cx="103031" cy="150038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15AA87-79D5-4BFD-A927-E3D6B60C2071}"/>
              </a:ext>
            </a:extLst>
          </p:cNvPr>
          <p:cNvSpPr txBox="1"/>
          <p:nvPr/>
        </p:nvSpPr>
        <p:spPr>
          <a:xfrm>
            <a:off x="1990484" y="1319514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6600"/>
                </a:solidFill>
              </a:rPr>
              <a:t>Height</a:t>
            </a:r>
            <a:endParaRPr lang="it-IT" dirty="0">
              <a:solidFill>
                <a:srgbClr val="FF6600"/>
              </a:solidFill>
            </a:endParaRPr>
          </a:p>
          <a:p>
            <a:r>
              <a:rPr lang="it-IT" dirty="0">
                <a:solidFill>
                  <a:srgbClr val="FF6600"/>
                </a:solidFill>
              </a:rPr>
              <a:t>250px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9268D92-A84A-4004-A511-0F801B45107B}"/>
              </a:ext>
            </a:extLst>
          </p:cNvPr>
          <p:cNvSpPr/>
          <p:nvPr/>
        </p:nvSpPr>
        <p:spPr>
          <a:xfrm>
            <a:off x="3029756" y="790675"/>
            <a:ext cx="2836572" cy="1094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D9EE002-1A90-4E3D-B122-7534664ECE8C}"/>
              </a:ext>
            </a:extLst>
          </p:cNvPr>
          <p:cNvSpPr txBox="1"/>
          <p:nvPr/>
        </p:nvSpPr>
        <p:spPr>
          <a:xfrm>
            <a:off x="2949262" y="480171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Width</a:t>
            </a:r>
            <a:r>
              <a:rPr lang="it-IT" dirty="0">
                <a:solidFill>
                  <a:srgbClr val="0070C0"/>
                </a:solidFill>
              </a:rPr>
              <a:t> 50%</a:t>
            </a:r>
          </a:p>
        </p:txBody>
      </p:sp>
      <p:sp>
        <p:nvSpPr>
          <p:cNvPr id="22" name="Cornice 21">
            <a:extLst>
              <a:ext uri="{FF2B5EF4-FFF2-40B4-BE49-F238E27FC236}">
                <a16:creationId xmlns:a16="http://schemas.microsoft.com/office/drawing/2014/main" id="{58BEFCC0-4742-4FC2-9AA3-36E02DA16F17}"/>
              </a:ext>
            </a:extLst>
          </p:cNvPr>
          <p:cNvSpPr/>
          <p:nvPr/>
        </p:nvSpPr>
        <p:spPr>
          <a:xfrm>
            <a:off x="5962918" y="884921"/>
            <a:ext cx="2994338" cy="1684298"/>
          </a:xfrm>
          <a:prstGeom prst="frame">
            <a:avLst>
              <a:gd name="adj1" fmla="val 3555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84372B4-D8E5-494F-A445-F8D5B8B40017}"/>
              </a:ext>
            </a:extLst>
          </p:cNvPr>
          <p:cNvSpPr txBox="1"/>
          <p:nvPr/>
        </p:nvSpPr>
        <p:spPr>
          <a:xfrm>
            <a:off x="8906436" y="1405354"/>
            <a:ext cx="93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C99FF"/>
                </a:solidFill>
              </a:rPr>
              <a:t>Margin</a:t>
            </a:r>
            <a:endParaRPr lang="it-IT" dirty="0">
              <a:solidFill>
                <a:srgbClr val="CC99FF"/>
              </a:solidFill>
            </a:endParaRPr>
          </a:p>
          <a:p>
            <a:r>
              <a:rPr lang="it-IT" dirty="0">
                <a:solidFill>
                  <a:srgbClr val="CC99FF"/>
                </a:solidFill>
              </a:rPr>
              <a:t>1%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84CCAF7-AC2E-435D-9206-9D0C766BC360}"/>
              </a:ext>
            </a:extLst>
          </p:cNvPr>
          <p:cNvSpPr/>
          <p:nvPr/>
        </p:nvSpPr>
        <p:spPr>
          <a:xfrm>
            <a:off x="2437080" y="5991674"/>
            <a:ext cx="45719" cy="34898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790853-6421-4730-A53B-674635810996}"/>
              </a:ext>
            </a:extLst>
          </p:cNvPr>
          <p:cNvSpPr txBox="1"/>
          <p:nvPr/>
        </p:nvSpPr>
        <p:spPr>
          <a:xfrm>
            <a:off x="730972" y="5965206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5050"/>
                </a:solidFill>
              </a:rPr>
              <a:t>Font-size 15px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5A56582-AB4D-43B8-9ED9-0257730874A3}"/>
              </a:ext>
            </a:extLst>
          </p:cNvPr>
          <p:cNvSpPr/>
          <p:nvPr/>
        </p:nvSpPr>
        <p:spPr>
          <a:xfrm>
            <a:off x="2437080" y="5635326"/>
            <a:ext cx="64395" cy="20606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5240788-3AB1-4057-B269-CF38B5631EB1}"/>
              </a:ext>
            </a:extLst>
          </p:cNvPr>
          <p:cNvSpPr txBox="1"/>
          <p:nvPr/>
        </p:nvSpPr>
        <p:spPr>
          <a:xfrm>
            <a:off x="730972" y="5531895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99CCFF"/>
                </a:solidFill>
              </a:rPr>
              <a:t>Font-size 25px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51F35D0-9684-4712-92AE-37C7B3594B30}"/>
              </a:ext>
            </a:extLst>
          </p:cNvPr>
          <p:cNvSpPr/>
          <p:nvPr/>
        </p:nvSpPr>
        <p:spPr>
          <a:xfrm>
            <a:off x="9409998" y="5621320"/>
            <a:ext cx="64395" cy="6992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1CD3AFB-9E6A-4448-B726-C678E63A9546}"/>
              </a:ext>
            </a:extLst>
          </p:cNvPr>
          <p:cNvSpPr txBox="1"/>
          <p:nvPr/>
        </p:nvSpPr>
        <p:spPr>
          <a:xfrm>
            <a:off x="7895734" y="6293354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Font-size 20px</a:t>
            </a:r>
          </a:p>
        </p:txBody>
      </p:sp>
    </p:spTree>
    <p:extLst>
      <p:ext uri="{BB962C8B-B14F-4D97-AF65-F5344CB8AC3E}">
        <p14:creationId xmlns:p14="http://schemas.microsoft.com/office/powerpoint/2010/main" val="140561668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181734"/>
      </a:dk2>
      <a:lt2>
        <a:srgbClr val="F1F0F3"/>
      </a:lt2>
      <a:accent1>
        <a:srgbClr val="96A91E"/>
      </a:accent1>
      <a:accent2>
        <a:srgbClr val="C99716"/>
      </a:accent2>
      <a:accent3>
        <a:srgbClr val="E6632A"/>
      </a:accent3>
      <a:accent4>
        <a:srgbClr val="D4182D"/>
      </a:accent4>
      <a:accent5>
        <a:srgbClr val="E62A8D"/>
      </a:accent5>
      <a:accent6>
        <a:srgbClr val="D418CA"/>
      </a:accent6>
      <a:hlink>
        <a:srgbClr val="6555C6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157</Words>
  <Application>Microsoft Office PowerPoint</Application>
  <PresentationFormat>Widescreen</PresentationFormat>
  <Paragraphs>60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Modern Love</vt:lpstr>
      <vt:lpstr>BohemianVTI</vt:lpstr>
      <vt:lpstr>Presentazione  MiniHomework1</vt:lpstr>
      <vt:lpstr>Contenuto del sito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 MiniHomework1</dc:title>
  <dc:creator>Antonio</dc:creator>
  <cp:lastModifiedBy>Antonio</cp:lastModifiedBy>
  <cp:revision>8</cp:revision>
  <dcterms:created xsi:type="dcterms:W3CDTF">2021-03-26T15:43:14Z</dcterms:created>
  <dcterms:modified xsi:type="dcterms:W3CDTF">2021-03-26T18:10:28Z</dcterms:modified>
</cp:coreProperties>
</file>