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C3"/>
    <a:srgbClr val="99CCFF"/>
    <a:srgbClr val="FF5050"/>
    <a:srgbClr val="CC99FF"/>
    <a:srgbClr val="CCCCFF"/>
    <a:srgbClr val="CC66FF"/>
    <a:srgbClr val="6A3B8D"/>
    <a:srgbClr val="FF6600"/>
    <a:srgbClr val="996633"/>
    <a:srgbClr val="00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93B06-7D29-4668-BB5D-E17F1F4E33B5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AB23D-52D1-45D4-90E7-F223A5757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68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AB23D-52D1-45D4-90E7-F223A575775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23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AB23D-52D1-45D4-90E7-F223A575775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95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8AB23D-52D1-45D4-90E7-F223A575775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45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3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3" descr="Sfondo a righe color arcobaleno">
            <a:extLst>
              <a:ext uri="{FF2B5EF4-FFF2-40B4-BE49-F238E27FC236}">
                <a16:creationId xmlns:a16="http://schemas.microsoft.com/office/drawing/2014/main" id="{69A7B2A5-98B5-487B-9BDD-359BC2477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62" b="15938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47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D469B3-EC98-49DB-9ED1-20D93AE70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r>
              <a:rPr lang="it-IT" sz="4000" dirty="0"/>
              <a:t>Presentazione </a:t>
            </a:r>
            <a:br>
              <a:rPr lang="it-IT" sz="4000" dirty="0"/>
            </a:br>
            <a:r>
              <a:rPr lang="it-IT" sz="4000" dirty="0"/>
              <a:t>MiniHomework3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DDAB2C-88C6-4638-B7A1-DF7DA893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 fontScale="92500"/>
          </a:bodyPr>
          <a:lstStyle/>
          <a:p>
            <a:r>
              <a:rPr lang="it-IT" dirty="0"/>
              <a:t>Antonio Longo O46002101</a:t>
            </a:r>
          </a:p>
        </p:txBody>
      </p:sp>
      <p:grpSp>
        <p:nvGrpSpPr>
          <p:cNvPr id="148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87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8C4B-B2CF-4CF8-9254-C7A14730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C15D9-2061-4543-9D5B-750125F6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Considerando le specifiche del mhw3 ho ritenuto opportuno creare un’altra pagina web. </a:t>
            </a:r>
          </a:p>
          <a:p>
            <a:pPr marL="0" indent="0">
              <a:buNone/>
            </a:pPr>
            <a:r>
              <a:rPr lang="it-IT" dirty="0"/>
              <a:t>Nella pagina web creata sono implementate due </a:t>
            </a:r>
            <a:r>
              <a:rPr lang="it-IT" dirty="0" err="1"/>
              <a:t>Rest</a:t>
            </a:r>
            <a:r>
              <a:rPr lang="it-IT" dirty="0"/>
              <a:t> API, una senza autenticazione e una </a:t>
            </a:r>
            <a:r>
              <a:rPr lang="it-IT"/>
              <a:t>con autenticazione api-key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64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8C4B-B2CF-4CF8-9254-C7A14730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senza autenticazione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C15D9-2061-4543-9D5B-750125F6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prima API permette di cercare, tramite una barra di ricerca, tutti gli </a:t>
            </a:r>
            <a:r>
              <a:rPr lang="it-IT" dirty="0" err="1"/>
              <a:t>amiibo</a:t>
            </a:r>
            <a:r>
              <a:rPr lang="it-IT" dirty="0"/>
              <a:t> (action </a:t>
            </a:r>
            <a:r>
              <a:rPr lang="it-IT" dirty="0" err="1"/>
              <a:t>figures</a:t>
            </a:r>
            <a:r>
              <a:rPr lang="it-IT" dirty="0"/>
              <a:t> prodotte dalla Nintendo, che hanno anche delle funzionalità all’interno di alcuni videogiochi) relativi ad un dato personaggio. </a:t>
            </a:r>
          </a:p>
          <a:p>
            <a:pPr marL="0" indent="0">
              <a:buNone/>
            </a:pPr>
            <a:r>
              <a:rPr lang="it-IT" dirty="0"/>
              <a:t>Per abilitare l’evento </a:t>
            </a:r>
            <a:r>
              <a:rPr lang="it-IT" i="1" dirty="0" err="1"/>
              <a:t>submit</a:t>
            </a:r>
            <a:r>
              <a:rPr lang="it-IT" dirty="0"/>
              <a:t> bisogna cliccare sull’icona della lente di ingrandimento, posta a sinistra della barra di ricerca.</a:t>
            </a:r>
          </a:p>
          <a:p>
            <a:pPr marL="0" indent="0">
              <a:buNone/>
            </a:pPr>
            <a:r>
              <a:rPr lang="it-IT" dirty="0"/>
              <a:t>Nella foto esempio ho cercato tutti gli </a:t>
            </a:r>
            <a:r>
              <a:rPr lang="it-IT" dirty="0" err="1"/>
              <a:t>amiibo</a:t>
            </a:r>
            <a:r>
              <a:rPr lang="it-IT" dirty="0"/>
              <a:t> di Mario. </a:t>
            </a:r>
          </a:p>
        </p:txBody>
      </p:sp>
    </p:spTree>
    <p:extLst>
      <p:ext uri="{BB962C8B-B14F-4D97-AF65-F5344CB8AC3E}">
        <p14:creationId xmlns:p14="http://schemas.microsoft.com/office/powerpoint/2010/main" val="109007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5792AC-C458-4F41-8C2A-17EB79695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9" y="1"/>
            <a:ext cx="7907426" cy="6858000"/>
          </a:xfrm>
        </p:spPr>
      </p:pic>
    </p:spTree>
    <p:extLst>
      <p:ext uri="{BB962C8B-B14F-4D97-AF65-F5344CB8AC3E}">
        <p14:creationId xmlns:p14="http://schemas.microsoft.com/office/powerpoint/2010/main" val="216387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8C4B-B2CF-4CF8-9254-C7A14730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con autenticazione Api-key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C15D9-2061-4543-9D5B-750125F6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seconda API permette di cercare, tramite una barra di ricerca, il punteggio </a:t>
            </a:r>
            <a:r>
              <a:rPr lang="it-IT" dirty="0" err="1"/>
              <a:t>Metacritic</a:t>
            </a:r>
            <a:r>
              <a:rPr lang="it-IT" dirty="0"/>
              <a:t> dei giochi che corrispondono totalmente o in parte a ciò che digitiamo e inviamo.</a:t>
            </a:r>
          </a:p>
          <a:p>
            <a:pPr marL="0" indent="0">
              <a:buNone/>
            </a:pPr>
            <a:r>
              <a:rPr lang="it-IT" dirty="0"/>
              <a:t>Per abilitare l’evento </a:t>
            </a:r>
            <a:r>
              <a:rPr lang="it-IT" i="1" dirty="0" err="1"/>
              <a:t>submit</a:t>
            </a:r>
            <a:r>
              <a:rPr lang="it-IT" dirty="0"/>
              <a:t>, anche in questo caso, bisogna cliccare sull’icona della lente di ingrandimento, posta a sinistra della barra di ricerca.</a:t>
            </a:r>
          </a:p>
          <a:p>
            <a:pPr marL="0" indent="0">
              <a:buNone/>
            </a:pPr>
            <a:r>
              <a:rPr lang="it-IT" dirty="0"/>
              <a:t>Nella foto esempio mi interessa cercare il punteggio </a:t>
            </a:r>
            <a:r>
              <a:rPr lang="it-IT" dirty="0" err="1"/>
              <a:t>Metacritic</a:t>
            </a:r>
            <a:r>
              <a:rPr lang="it-IT" dirty="0"/>
              <a:t> del gioco ‘The last of </a:t>
            </a:r>
            <a:r>
              <a:rPr lang="it-IT" dirty="0" err="1"/>
              <a:t>us</a:t>
            </a:r>
            <a:r>
              <a:rPr lang="it-IT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118599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3EC344E-81D9-4BDE-B095-40CCEC940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95" y="0"/>
            <a:ext cx="8364963" cy="6852595"/>
          </a:xfrm>
        </p:spPr>
      </p:pic>
    </p:spTree>
    <p:extLst>
      <p:ext uri="{BB962C8B-B14F-4D97-AF65-F5344CB8AC3E}">
        <p14:creationId xmlns:p14="http://schemas.microsoft.com/office/powerpoint/2010/main" val="1345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181734"/>
      </a:dk2>
      <a:lt2>
        <a:srgbClr val="F1F0F3"/>
      </a:lt2>
      <a:accent1>
        <a:srgbClr val="96A91E"/>
      </a:accent1>
      <a:accent2>
        <a:srgbClr val="C99716"/>
      </a:accent2>
      <a:accent3>
        <a:srgbClr val="E6632A"/>
      </a:accent3>
      <a:accent4>
        <a:srgbClr val="D4182D"/>
      </a:accent4>
      <a:accent5>
        <a:srgbClr val="E62A8D"/>
      </a:accent5>
      <a:accent6>
        <a:srgbClr val="D418CA"/>
      </a:accent6>
      <a:hlink>
        <a:srgbClr val="6555C6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193</Words>
  <Application>Microsoft Office PowerPoint</Application>
  <PresentationFormat>Widescreen</PresentationFormat>
  <Paragraphs>16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Modern Love</vt:lpstr>
      <vt:lpstr>BohemianVTI</vt:lpstr>
      <vt:lpstr>Presentazione  MiniHomework3</vt:lpstr>
      <vt:lpstr>Contenuto</vt:lpstr>
      <vt:lpstr>API senza autenticazione</vt:lpstr>
      <vt:lpstr>Presentazione standard di PowerPoint</vt:lpstr>
      <vt:lpstr>API con autenticazione Api-key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 MiniHomework1</dc:title>
  <dc:creator>Antonio</dc:creator>
  <cp:lastModifiedBy>Antonio</cp:lastModifiedBy>
  <cp:revision>17</cp:revision>
  <dcterms:created xsi:type="dcterms:W3CDTF">2021-03-26T15:43:14Z</dcterms:created>
  <dcterms:modified xsi:type="dcterms:W3CDTF">2021-04-25T14:28:47Z</dcterms:modified>
</cp:coreProperties>
</file>