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4D143-6390-4D4A-9755-C526C7949425}" v="1745" dt="2021-03-26T11:30:10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8338" y="995963"/>
            <a:ext cx="9006467" cy="2167174"/>
          </a:xfrm>
        </p:spPr>
        <p:txBody>
          <a:bodyPr/>
          <a:lstStyle/>
          <a:p>
            <a:pPr algn="l"/>
            <a:r>
              <a:rPr lang="en-US" sz="6600"/>
              <a:t>IEEE IAS ENIS</a:t>
            </a:r>
            <a:br>
              <a:rPr lang="en-US" sz="6600" dirty="0"/>
            </a:br>
            <a:r>
              <a:rPr lang="en-US">
                <a:solidFill>
                  <a:schemeClr val="accent2"/>
                </a:solidFill>
              </a:rPr>
              <a:t>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16" y="3428498"/>
            <a:ext cx="4301993" cy="464295"/>
          </a:xfrm>
        </p:spPr>
        <p:txBody>
          <a:bodyPr>
            <a:normAutofit/>
          </a:bodyPr>
          <a:lstStyle/>
          <a:p>
            <a:r>
              <a:rPr lang="en-US" dirty="0"/>
              <a:t>Specification Document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E810-D2F2-4AB5-8A25-3C7E1BC4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2076"/>
            <a:ext cx="8596668" cy="1826581"/>
          </a:xfrm>
        </p:spPr>
        <p:txBody>
          <a:bodyPr/>
          <a:lstStyle/>
          <a:p>
            <a:r>
              <a:rPr lang="en-US"/>
              <a:t>Maintenance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27418-8147-4622-8EFE-9E391354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140807"/>
            <a:ext cx="8596668" cy="860400"/>
          </a:xfrm>
        </p:spPr>
        <p:txBody>
          <a:bodyPr/>
          <a:lstStyle/>
          <a:p>
            <a:r>
              <a:rPr lang="en-US"/>
              <a:t>Everything that should be maintained and updated regurarly,</a:t>
            </a:r>
          </a:p>
          <a:p>
            <a:r>
              <a:rPr lang="en-US">
                <a:ea typeface="+mn-lt"/>
                <a:cs typeface="+mn-lt"/>
              </a:rPr>
              <a:t>outline any support and maintenace requirements that you have.</a:t>
            </a:r>
          </a:p>
        </p:txBody>
      </p:sp>
    </p:spTree>
    <p:extLst>
      <p:ext uri="{BB962C8B-B14F-4D97-AF65-F5344CB8AC3E}">
        <p14:creationId xmlns:p14="http://schemas.microsoft.com/office/powerpoint/2010/main" val="217094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0DD8-3285-4AA7-8BFC-1F8B16E6A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1693"/>
            <a:ext cx="8596668" cy="1826581"/>
          </a:xfrm>
        </p:spPr>
        <p:txBody>
          <a:bodyPr/>
          <a:lstStyle/>
          <a:p>
            <a:r>
              <a:rPr lang="en-US"/>
              <a:t>The Template: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3A114-EC02-43B7-84C7-F652CDD1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46808"/>
            <a:ext cx="8596668" cy="443840"/>
          </a:xfrm>
        </p:spPr>
        <p:txBody>
          <a:bodyPr/>
          <a:lstStyle/>
          <a:p>
            <a:r>
              <a:rPr lang="en-US"/>
              <a:t>Github: </a:t>
            </a:r>
            <a:r>
              <a:rPr lang="en-US">
                <a:ea typeface="+mn-lt"/>
                <a:cs typeface="+mn-lt"/>
              </a:rPr>
              <a:t>https://github.com/O7Mejri/IAS-ENIS.git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A6E55EE-16C1-48AF-A959-FD135DE51B2D}"/>
              </a:ext>
            </a:extLst>
          </p:cNvPr>
          <p:cNvSpPr txBox="1">
            <a:spLocks/>
          </p:cNvSpPr>
          <p:nvPr/>
        </p:nvSpPr>
        <p:spPr>
          <a:xfrm>
            <a:off x="677335" y="2383688"/>
            <a:ext cx="8596668" cy="443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Other links: (drives or whatever...)</a:t>
            </a:r>
          </a:p>
        </p:txBody>
      </p:sp>
    </p:spTree>
    <p:extLst>
      <p:ext uri="{BB962C8B-B14F-4D97-AF65-F5344CB8AC3E}">
        <p14:creationId xmlns:p14="http://schemas.microsoft.com/office/powerpoint/2010/main" val="261012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544F-02BC-4BAB-85D2-B4150308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4160"/>
            <a:ext cx="3831628" cy="59944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2A5010"/>
                </a:solidFill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3FDD-0220-4503-AA71-39EB7C1E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374" y="1042989"/>
            <a:ext cx="3364268" cy="54555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rgbClr val="54A021"/>
                </a:solidFill>
              </a:rPr>
              <a:t>Overview</a:t>
            </a:r>
          </a:p>
          <a:p>
            <a:r>
              <a:rPr lang="en-US" sz="1400" dirty="0">
                <a:solidFill>
                  <a:srgbClr val="54A021"/>
                </a:solidFill>
              </a:rPr>
              <a:t>Team</a:t>
            </a:r>
          </a:p>
          <a:p>
            <a:r>
              <a:rPr lang="en-US" sz="1400" dirty="0">
                <a:solidFill>
                  <a:srgbClr val="54A021"/>
                </a:solidFill>
              </a:rPr>
              <a:t>Goals</a:t>
            </a:r>
          </a:p>
          <a:p>
            <a:r>
              <a:rPr lang="en-US" sz="1400" dirty="0">
                <a:solidFill>
                  <a:srgbClr val="54A021"/>
                </a:solidFill>
              </a:rPr>
              <a:t>Phases</a:t>
            </a:r>
          </a:p>
          <a:p>
            <a:r>
              <a:rPr lang="en-US" sz="1400" dirty="0">
                <a:solidFill>
                  <a:srgbClr val="54A021"/>
                </a:solidFill>
              </a:rPr>
              <a:t>Content</a:t>
            </a:r>
          </a:p>
          <a:p>
            <a:r>
              <a:rPr lang="en-US" sz="1400" dirty="0">
                <a:solidFill>
                  <a:srgbClr val="54A021"/>
                </a:solidFill>
              </a:rPr>
              <a:t>Design</a:t>
            </a:r>
          </a:p>
          <a:p>
            <a:r>
              <a:rPr lang="en-US" sz="1400" dirty="0">
                <a:solidFill>
                  <a:srgbClr val="54A021"/>
                </a:solidFill>
              </a:rPr>
              <a:t>Functionality</a:t>
            </a:r>
          </a:p>
          <a:p>
            <a:r>
              <a:rPr lang="en-US" sz="1400" dirty="0">
                <a:solidFill>
                  <a:srgbClr val="54A021"/>
                </a:solidFill>
              </a:rPr>
              <a:t>Accessibility</a:t>
            </a:r>
          </a:p>
          <a:p>
            <a:r>
              <a:rPr lang="en-US" sz="1400" dirty="0">
                <a:solidFill>
                  <a:srgbClr val="54A021"/>
                </a:solidFill>
              </a:rPr>
              <a:t>Browser Support</a:t>
            </a:r>
          </a:p>
          <a:p>
            <a:r>
              <a:rPr lang="en-US" sz="1400" dirty="0">
                <a:solidFill>
                  <a:srgbClr val="54A021"/>
                </a:solidFill>
              </a:rPr>
              <a:t>Hosting</a:t>
            </a:r>
          </a:p>
          <a:p>
            <a:r>
              <a:rPr lang="en-US" sz="1400" dirty="0">
                <a:solidFill>
                  <a:srgbClr val="54A021"/>
                </a:solidFill>
              </a:rPr>
              <a:t>Ongoing support and Maintenance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Assumptions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Milestones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Deadlines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Budget</a:t>
            </a:r>
          </a:p>
          <a:p>
            <a:r>
              <a:rPr lang="en-US" sz="1400" dirty="0">
                <a:solidFill>
                  <a:srgbClr val="54A021"/>
                </a:solidFill>
              </a:rPr>
              <a:t>Template download</a:t>
            </a:r>
          </a:p>
        </p:txBody>
      </p:sp>
    </p:spTree>
    <p:extLst>
      <p:ext uri="{BB962C8B-B14F-4D97-AF65-F5344CB8AC3E}">
        <p14:creationId xmlns:p14="http://schemas.microsoft.com/office/powerpoint/2010/main" val="418415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E350-7967-4545-BC52-108E6B59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333"/>
            <a:ext cx="8596668" cy="1826581"/>
          </a:xfrm>
        </p:spPr>
        <p:txBody>
          <a:bodyPr/>
          <a:lstStyle/>
          <a:p>
            <a:r>
              <a:rPr lang="en-US" dirty="0"/>
              <a:t>Overview &amp;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7FA1-CD3C-4678-A532-0D273877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265602"/>
            <a:ext cx="8596668" cy="860400"/>
          </a:xfrm>
        </p:spPr>
        <p:txBody>
          <a:bodyPr/>
          <a:lstStyle/>
          <a:p>
            <a:r>
              <a:rPr lang="en-US" dirty="0"/>
              <a:t>The point of the site, what it's </a:t>
            </a:r>
            <a:r>
              <a:rPr lang="en-US" dirty="0" err="1"/>
              <a:t>gonna</a:t>
            </a:r>
            <a:r>
              <a:rPr lang="en-US" dirty="0"/>
              <a:t> offer, what we need it to do and target market and </a:t>
            </a:r>
            <a:r>
              <a:rPr lang="en-US" dirty="0" err="1"/>
              <a:t>bla</a:t>
            </a:r>
            <a:r>
              <a:rPr lang="en-US" dirty="0"/>
              <a:t> </a:t>
            </a:r>
            <a:r>
              <a:rPr lang="en-US" dirty="0" err="1"/>
              <a:t>bla</a:t>
            </a:r>
            <a:r>
              <a:rPr lang="en-US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46971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4053-9A1E-45A2-9D17-717407998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7"/>
            <a:ext cx="8596668" cy="1826581"/>
          </a:xfrm>
        </p:spPr>
        <p:txBody>
          <a:bodyPr/>
          <a:lstStyle/>
          <a:p>
            <a:r>
              <a:rPr lang="en-US" dirty="0"/>
              <a:t>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8673B-7C5B-45B5-84D9-8D9276F3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120678"/>
            <a:ext cx="8596668" cy="3218285"/>
          </a:xfrm>
        </p:spPr>
        <p:txBody>
          <a:bodyPr>
            <a:normAutofit/>
          </a:bodyPr>
          <a:lstStyle/>
          <a:p>
            <a:r>
              <a:rPr lang="en-US" dirty="0"/>
              <a:t>Work progress:</a:t>
            </a:r>
          </a:p>
          <a:p>
            <a:pPr marL="342900" indent="-342900">
              <a:buFont typeface="Arial" charset="2"/>
              <a:buChar char="•"/>
            </a:pPr>
            <a:r>
              <a:rPr lang="en-US" dirty="0"/>
              <a:t>Basic static marketing website: current site</a:t>
            </a:r>
          </a:p>
          <a:p>
            <a:pPr marL="342900" indent="-342900">
              <a:buFont typeface="Arial" charset="2"/>
              <a:buChar char="•"/>
            </a:pPr>
            <a:r>
              <a:rPr lang="en-US" dirty="0"/>
              <a:t>Add simple backend for newsletter</a:t>
            </a:r>
          </a:p>
          <a:p>
            <a:pPr marL="342900" indent="-342900">
              <a:buFont typeface="Arial" charset="2"/>
              <a:buChar char="•"/>
            </a:pPr>
            <a:r>
              <a:rPr lang="en-US" dirty="0"/>
              <a:t>Add maintenance and update backend for articles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1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1F7B8-EFF8-455D-B721-095AFDE52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925" y="2138141"/>
            <a:ext cx="1474508" cy="36256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Site map: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4FDFFD3-61E7-4A05-A725-9D3B2613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66" y="0"/>
            <a:ext cx="4018147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E2F88F7-9446-4F46-B6DE-92CE90C1F4C9}"/>
              </a:ext>
            </a:extLst>
          </p:cNvPr>
          <p:cNvSpPr txBox="1">
            <a:spLocks/>
          </p:cNvSpPr>
          <p:nvPr/>
        </p:nvSpPr>
        <p:spPr>
          <a:xfrm>
            <a:off x="504615" y="6579385"/>
            <a:ext cx="3669068" cy="2812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a typeface="+mn-lt"/>
                <a:cs typeface="+mn-lt"/>
              </a:rPr>
              <a:t>https://www.gloomaps.com/exhdpwjxXw</a:t>
            </a:r>
            <a:endParaRPr lang="en-US" sz="1400" dirty="0"/>
          </a:p>
        </p:txBody>
      </p:sp>
      <p:pic>
        <p:nvPicPr>
          <p:cNvPr id="8" name="Picture 2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563EF213-C02C-4EC2-851F-BCC18BC6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375" y="1421130"/>
            <a:ext cx="897890" cy="49022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700B82AD-603D-41FE-BB81-F0BD24C9F294}"/>
              </a:ext>
            </a:extLst>
          </p:cNvPr>
          <p:cNvSpPr txBox="1">
            <a:spLocks/>
          </p:cNvSpPr>
          <p:nvPr/>
        </p:nvSpPr>
        <p:spPr>
          <a:xfrm>
            <a:off x="677335" y="-2076"/>
            <a:ext cx="8596668" cy="1826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Content</a:t>
            </a:r>
          </a:p>
          <a:p>
            <a:r>
              <a:rPr lang="en-US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06215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F3E8-D2F3-4E9D-8415-12382A6B6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2076"/>
            <a:ext cx="8596668" cy="1826581"/>
          </a:xfrm>
        </p:spPr>
        <p:txBody>
          <a:bodyPr/>
          <a:lstStyle/>
          <a:p>
            <a:r>
              <a:rPr lang="en-US"/>
              <a:t>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DD07-4724-45A3-8BCC-93C2A0F8A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982656"/>
            <a:ext cx="8596668" cy="860400"/>
          </a:xfrm>
        </p:spPr>
        <p:txBody>
          <a:bodyPr/>
          <a:lstStyle/>
          <a:p>
            <a:r>
              <a:rPr lang="en-US"/>
              <a:t>Graphic Chart: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101BEBD-4907-4012-992C-944B78932FCE}"/>
              </a:ext>
            </a:extLst>
          </p:cNvPr>
          <p:cNvSpPr txBox="1">
            <a:spLocks/>
          </p:cNvSpPr>
          <p:nvPr/>
        </p:nvSpPr>
        <p:spPr>
          <a:xfrm>
            <a:off x="671584" y="2408226"/>
            <a:ext cx="8596668" cy="3577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2"/>
              <a:buChar char="•"/>
            </a:pPr>
            <a:r>
              <a:rPr lang="en-US"/>
              <a:t>Colours</a:t>
            </a:r>
            <a:endParaRPr lang="en-US" dirty="0"/>
          </a:p>
          <a:p>
            <a:pPr marL="342900" indent="-342900">
              <a:buFont typeface="Arial" charset="2"/>
              <a:buChar char="•"/>
            </a:pPr>
            <a:r>
              <a:rPr lang="en-US"/>
              <a:t>Typography</a:t>
            </a:r>
            <a:endParaRPr lang="en-US" dirty="0"/>
          </a:p>
          <a:p>
            <a:pPr marL="342900" indent="-342900">
              <a:buFont typeface="Arial" charset="2"/>
              <a:buChar char="•"/>
            </a:pPr>
            <a:r>
              <a:rPr lang="en-US"/>
              <a:t>Hovers</a:t>
            </a:r>
            <a:endParaRPr lang="en-US" dirty="0"/>
          </a:p>
          <a:p>
            <a:pPr marL="342900" indent="-342900">
              <a:buFont typeface="Arial" charset="2"/>
              <a:buChar char="•"/>
            </a:pPr>
            <a:r>
              <a:rPr lang="en-US"/>
              <a:t>Animations</a:t>
            </a:r>
            <a:endParaRPr lang="en-US" dirty="0"/>
          </a:p>
          <a:p>
            <a:pPr marL="342900" indent="-342900">
              <a:buFont typeface="Arial" charset="2"/>
              <a:buChar char="•"/>
            </a:pPr>
            <a:r>
              <a:rPr lang="en-US"/>
              <a:t>Grid system</a:t>
            </a:r>
          </a:p>
          <a:p>
            <a:pPr marL="342900" indent="-342900">
              <a:buFont typeface="Arial" charset="2"/>
              <a:buChar char="•"/>
            </a:pPr>
            <a:r>
              <a:rPr lang="en-US"/>
              <a:t>spacing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7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383A-7242-409A-8B2E-4979356A0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2077"/>
            <a:ext cx="8596668" cy="1826581"/>
          </a:xfrm>
        </p:spPr>
        <p:txBody>
          <a:bodyPr/>
          <a:lstStyle/>
          <a:p>
            <a:r>
              <a:rPr lang="en-US"/>
              <a:t>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E1FB2-443D-4F12-9B12-FE6D9C28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83297"/>
            <a:ext cx="8596668" cy="3275795"/>
          </a:xfrm>
        </p:spPr>
        <p:txBody>
          <a:bodyPr/>
          <a:lstStyle/>
          <a:p>
            <a:pPr marL="342900" indent="-342900">
              <a:buFont typeface="Wingdings" charset="2"/>
              <a:buChar char="q"/>
            </a:pPr>
            <a:r>
              <a:rPr lang="en-US"/>
              <a:t>Current: simple static pages</a:t>
            </a:r>
          </a:p>
          <a:p>
            <a:pPr marL="342900" indent="-342900">
              <a:buFont typeface="Wingdings" charset="2"/>
              <a:buChar char="q"/>
            </a:pPr>
            <a:r>
              <a:rPr lang="en-US"/>
              <a:t>Adding:</a:t>
            </a:r>
            <a:endParaRPr lang="en-US" dirty="0"/>
          </a:p>
          <a:p>
            <a:pPr marL="800100" lvl="1" indent="-342900">
              <a:buFont typeface="Arial" charset="2"/>
              <a:buChar char="•"/>
            </a:pPr>
            <a:r>
              <a:rPr lang="en-US"/>
              <a:t>Log in space</a:t>
            </a:r>
            <a:endParaRPr lang="en-US" dirty="0"/>
          </a:p>
          <a:p>
            <a:pPr marL="800100" lvl="1" indent="-342900">
              <a:buFont typeface="Arial" charset="2"/>
              <a:buChar char="•"/>
            </a:pPr>
            <a:r>
              <a:rPr lang="en-US"/>
              <a:t>Multilanguage capapilities</a:t>
            </a:r>
          </a:p>
          <a:p>
            <a:pPr marL="800100" lvl="1" indent="-342900">
              <a:buFont typeface="Arial" charset="2"/>
              <a:buChar char="•"/>
            </a:pPr>
            <a:r>
              <a:rPr lang="en-US">
                <a:solidFill>
                  <a:srgbClr val="898989"/>
                </a:solidFill>
              </a:rPr>
              <a:t>Performance enhancing</a:t>
            </a:r>
            <a:endParaRPr lang="en-US" dirty="0">
              <a:solidFill>
                <a:srgbClr val="898989"/>
              </a:solidFill>
            </a:endParaRPr>
          </a:p>
          <a:p>
            <a:pPr marL="800100" lvl="1" indent="-342900">
              <a:buFont typeface="Arial" charset="2"/>
              <a:buChar char="•"/>
            </a:pPr>
            <a:r>
              <a:rPr lang="en-US">
                <a:solidFill>
                  <a:srgbClr val="898989"/>
                </a:solidFill>
              </a:rPr>
              <a:t>Other stuff...</a:t>
            </a:r>
            <a:endParaRPr lang="en-US" dirty="0">
              <a:solidFill>
                <a:srgbClr val="898989"/>
              </a:solidFill>
            </a:endParaRPr>
          </a:p>
          <a:p>
            <a:pPr marL="342900" indent="-342900">
              <a:buFont typeface="Wingdings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22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88D0-4FF3-4745-9A0F-747BCC28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11320"/>
            <a:ext cx="8596668" cy="1826581"/>
          </a:xfrm>
        </p:spPr>
        <p:txBody>
          <a:bodyPr/>
          <a:lstStyle/>
          <a:p>
            <a:r>
              <a:rPr lang="en-US"/>
              <a:t>Accessibility &amp; Browser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0DC2D-820E-4EF7-89B6-E341C2B82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117187"/>
            <a:ext cx="8596668" cy="860400"/>
          </a:xfrm>
        </p:spPr>
        <p:txBody>
          <a:bodyPr/>
          <a:lstStyle/>
          <a:p>
            <a:r>
              <a:rPr lang="en-US"/>
              <a:t>Talking about all the limitations and exceptions this site has:</a:t>
            </a:r>
          </a:p>
          <a:p>
            <a:r>
              <a:rPr lang="en-US"/>
              <a:t>From devices to certain browsers..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453B-26FB-496C-A45C-128D33DB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2076"/>
            <a:ext cx="8596668" cy="1826581"/>
          </a:xfrm>
        </p:spPr>
        <p:txBody>
          <a:bodyPr/>
          <a:lstStyle/>
          <a:p>
            <a:r>
              <a:rPr lang="en-US"/>
              <a:t>Hosting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68DD-D61D-41B5-B8E6-15CB7F43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83297"/>
            <a:ext cx="8596668" cy="860400"/>
          </a:xfrm>
        </p:spPr>
        <p:txBody>
          <a:bodyPr/>
          <a:lstStyle/>
          <a:p>
            <a:r>
              <a:rPr lang="en-US"/>
              <a:t>Hoster info and requirements: prices and capacity and other shit...</a:t>
            </a:r>
          </a:p>
        </p:txBody>
      </p:sp>
    </p:spTree>
    <p:extLst>
      <p:ext uri="{BB962C8B-B14F-4D97-AF65-F5344CB8AC3E}">
        <p14:creationId xmlns:p14="http://schemas.microsoft.com/office/powerpoint/2010/main" val="3511991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IEEE IAS ENIS Website</vt:lpstr>
      <vt:lpstr>Table of content</vt:lpstr>
      <vt:lpstr>Overview &amp; Goals</vt:lpstr>
      <vt:lpstr>Phases</vt:lpstr>
      <vt:lpstr>PowerPoint Presentation</vt:lpstr>
      <vt:lpstr>Design</vt:lpstr>
      <vt:lpstr>Functionalities</vt:lpstr>
      <vt:lpstr>Accessibility &amp; Browser support</vt:lpstr>
      <vt:lpstr>Hosting</vt:lpstr>
      <vt:lpstr>Maintenance</vt:lpstr>
      <vt:lpstr>The Template: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218</cp:revision>
  <dcterms:created xsi:type="dcterms:W3CDTF">2021-03-26T09:52:17Z</dcterms:created>
  <dcterms:modified xsi:type="dcterms:W3CDTF">2021-03-26T11:30:31Z</dcterms:modified>
</cp:coreProperties>
</file>