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8" r:id="rId3"/>
    <p:sldId id="284" r:id="rId4"/>
    <p:sldId id="285" r:id="rId5"/>
    <p:sldId id="282" r:id="rId6"/>
    <p:sldId id="286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225287" y="6400800"/>
            <a:ext cx="388288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Sommaire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Larme 3">
            <a:extLst>
              <a:ext uri="{FF2B5EF4-FFF2-40B4-BE49-F238E27FC236}">
                <a16:creationId xmlns:a16="http://schemas.microsoft.com/office/drawing/2014/main" id="{E452AF36-313B-4354-B0EA-4630C90B8CE4}"/>
              </a:ext>
            </a:extLst>
          </p:cNvPr>
          <p:cNvSpPr/>
          <p:nvPr/>
        </p:nvSpPr>
        <p:spPr>
          <a:xfrm>
            <a:off x="2115914" y="1779164"/>
            <a:ext cx="771583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I</a:t>
            </a:r>
            <a:endParaRPr lang="en-US" sz="2000" dirty="0"/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4874A065-61F2-49F9-9623-6EFEDD2631F4}"/>
              </a:ext>
            </a:extLst>
          </p:cNvPr>
          <p:cNvSpPr/>
          <p:nvPr/>
        </p:nvSpPr>
        <p:spPr>
          <a:xfrm>
            <a:off x="3335116" y="1779164"/>
            <a:ext cx="6740972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Introduction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Larme 5">
            <a:extLst>
              <a:ext uri="{FF2B5EF4-FFF2-40B4-BE49-F238E27FC236}">
                <a16:creationId xmlns:a16="http://schemas.microsoft.com/office/drawing/2014/main" id="{E81A8C56-1975-4FCA-BB03-2DD2A7860017}"/>
              </a:ext>
            </a:extLst>
          </p:cNvPr>
          <p:cNvSpPr/>
          <p:nvPr/>
        </p:nvSpPr>
        <p:spPr>
          <a:xfrm>
            <a:off x="2115915" y="2342380"/>
            <a:ext cx="771583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II</a:t>
            </a:r>
            <a:endParaRPr lang="en-US" sz="2000" dirty="0"/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DD4BBB1-386C-48D8-B0B4-F2E72945AD10}"/>
              </a:ext>
            </a:extLst>
          </p:cNvPr>
          <p:cNvSpPr/>
          <p:nvPr/>
        </p:nvSpPr>
        <p:spPr>
          <a:xfrm>
            <a:off x="3335115" y="2346343"/>
            <a:ext cx="6740973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modèle publication/abonnement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8" name="Larme 7">
            <a:extLst>
              <a:ext uri="{FF2B5EF4-FFF2-40B4-BE49-F238E27FC236}">
                <a16:creationId xmlns:a16="http://schemas.microsoft.com/office/drawing/2014/main" id="{3BD247D8-2BDC-43DE-8074-3E4F48140FC6}"/>
              </a:ext>
            </a:extLst>
          </p:cNvPr>
          <p:cNvSpPr/>
          <p:nvPr/>
        </p:nvSpPr>
        <p:spPr>
          <a:xfrm>
            <a:off x="2115915" y="2905594"/>
            <a:ext cx="771583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III</a:t>
            </a:r>
            <a:endParaRPr lang="en-US" sz="2000" dirty="0"/>
          </a:p>
        </p:txBody>
      </p:sp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6D36CD99-D48B-4024-9B21-F53AB13EE0AF}"/>
              </a:ext>
            </a:extLst>
          </p:cNvPr>
          <p:cNvSpPr/>
          <p:nvPr/>
        </p:nvSpPr>
        <p:spPr>
          <a:xfrm>
            <a:off x="3335115" y="2913520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spécification existante :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</a:t>
            </a:r>
          </a:p>
        </p:txBody>
      </p:sp>
      <p:sp>
        <p:nvSpPr>
          <p:cNvPr id="10" name="Larme 9">
            <a:extLst>
              <a:ext uri="{FF2B5EF4-FFF2-40B4-BE49-F238E27FC236}">
                <a16:creationId xmlns:a16="http://schemas.microsoft.com/office/drawing/2014/main" id="{EB55034A-2EDA-4C24-A691-E5710DA502CB}"/>
              </a:ext>
            </a:extLst>
          </p:cNvPr>
          <p:cNvSpPr/>
          <p:nvPr/>
        </p:nvSpPr>
        <p:spPr>
          <a:xfrm>
            <a:off x="2115916" y="4022062"/>
            <a:ext cx="771582" cy="37105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IV</a:t>
            </a:r>
            <a:endParaRPr lang="en-US" sz="2000" dirty="0"/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A6362E76-1F9F-4793-A9EC-85AAD5250567}"/>
              </a:ext>
            </a:extLst>
          </p:cNvPr>
          <p:cNvSpPr/>
          <p:nvPr/>
        </p:nvSpPr>
        <p:spPr>
          <a:xfrm>
            <a:off x="3335115" y="4022063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solution proposée : la spécification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Larme 11">
            <a:extLst>
              <a:ext uri="{FF2B5EF4-FFF2-40B4-BE49-F238E27FC236}">
                <a16:creationId xmlns:a16="http://schemas.microsoft.com/office/drawing/2014/main" id="{8650B613-AC7B-4945-993D-D44679B1C82F}"/>
              </a:ext>
            </a:extLst>
          </p:cNvPr>
          <p:cNvSpPr/>
          <p:nvPr/>
        </p:nvSpPr>
        <p:spPr>
          <a:xfrm>
            <a:off x="2115916" y="4578645"/>
            <a:ext cx="771582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VI</a:t>
            </a:r>
            <a:endParaRPr lang="en-US" sz="2000" dirty="0"/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15BF8CD6-9F79-415D-973A-B69C69FBF2D6}"/>
              </a:ext>
            </a:extLst>
          </p:cNvPr>
          <p:cNvSpPr/>
          <p:nvPr/>
        </p:nvSpPr>
        <p:spPr>
          <a:xfrm>
            <a:off x="3335115" y="4578645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F994A-1625-4553-9838-675C3A76E1F6}"/>
              </a:ext>
            </a:extLst>
          </p:cNvPr>
          <p:cNvSpPr/>
          <p:nvPr/>
        </p:nvSpPr>
        <p:spPr>
          <a:xfrm>
            <a:off x="2115914" y="795130"/>
            <a:ext cx="796017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Plan du travail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5" name="Larme 14">
            <a:extLst>
              <a:ext uri="{FF2B5EF4-FFF2-40B4-BE49-F238E27FC236}">
                <a16:creationId xmlns:a16="http://schemas.microsoft.com/office/drawing/2014/main" id="{90B28517-CEE9-4BBF-A273-09ADE2BE2E76}"/>
              </a:ext>
            </a:extLst>
          </p:cNvPr>
          <p:cNvSpPr/>
          <p:nvPr/>
        </p:nvSpPr>
        <p:spPr>
          <a:xfrm>
            <a:off x="2115916" y="5135227"/>
            <a:ext cx="771582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VII</a:t>
            </a:r>
            <a:endParaRPr lang="en-US" sz="2000" dirty="0"/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A43067F6-7AAE-42D9-9E0B-4E38285837B6}"/>
              </a:ext>
            </a:extLst>
          </p:cNvPr>
          <p:cNvSpPr/>
          <p:nvPr/>
        </p:nvSpPr>
        <p:spPr>
          <a:xfrm>
            <a:off x="3335115" y="5135227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Conclusion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7" name="Larme 16">
            <a:extLst>
              <a:ext uri="{FF2B5EF4-FFF2-40B4-BE49-F238E27FC236}">
                <a16:creationId xmlns:a16="http://schemas.microsoft.com/office/drawing/2014/main" id="{DCECFB4C-1ACE-4CC8-81CE-FA944F4CDF91}"/>
              </a:ext>
            </a:extLst>
          </p:cNvPr>
          <p:cNvSpPr/>
          <p:nvPr/>
        </p:nvSpPr>
        <p:spPr>
          <a:xfrm>
            <a:off x="2115916" y="5691809"/>
            <a:ext cx="771582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VIII</a:t>
            </a:r>
            <a:endParaRPr lang="en-US" sz="2000" dirty="0"/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2C501AE3-ABF3-421B-8AEC-BF21982CB64E}"/>
              </a:ext>
            </a:extLst>
          </p:cNvPr>
          <p:cNvSpPr/>
          <p:nvPr/>
        </p:nvSpPr>
        <p:spPr>
          <a:xfrm>
            <a:off x="3335115" y="5691809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Les perspectives pour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9" name="Larme 18">
            <a:extLst>
              <a:ext uri="{FF2B5EF4-FFF2-40B4-BE49-F238E27FC236}">
                <a16:creationId xmlns:a16="http://schemas.microsoft.com/office/drawing/2014/main" id="{C8688F11-10E9-42CC-B66B-D09B11D1390D}"/>
              </a:ext>
            </a:extLst>
          </p:cNvPr>
          <p:cNvSpPr/>
          <p:nvPr/>
        </p:nvSpPr>
        <p:spPr>
          <a:xfrm>
            <a:off x="2115916" y="3465471"/>
            <a:ext cx="771582" cy="37106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/>
              <a:t>III</a:t>
            </a:r>
            <a:endParaRPr lang="en-US" sz="2000" dirty="0"/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E980FE99-141E-42EE-9297-F986C6519819}"/>
              </a:ext>
            </a:extLst>
          </p:cNvPr>
          <p:cNvSpPr/>
          <p:nvPr/>
        </p:nvSpPr>
        <p:spPr>
          <a:xfrm>
            <a:off x="3335115" y="3465473"/>
            <a:ext cx="6740974" cy="3710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problématique</a:t>
            </a:r>
            <a:endParaRPr lang="fr-ML" sz="2000" i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287" y="6400800"/>
            <a:ext cx="113438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ED0F5-0B45-493E-8790-5F250268ACB4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 Introduction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3E863-C8AB-47E9-9A09-91170EC07412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 Modèle publication/abonnement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Pentagone 65">
            <a:extLst>
              <a:ext uri="{FF2B5EF4-FFF2-40B4-BE49-F238E27FC236}">
                <a16:creationId xmlns:a16="http://schemas.microsoft.com/office/drawing/2014/main" id="{0553D644-EEC3-41BA-83A2-FF04F16C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43" y="1962590"/>
            <a:ext cx="2212039" cy="1935139"/>
          </a:xfrm>
          <a:prstGeom prst="pentagon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Système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Pub/Sub</a:t>
            </a:r>
            <a:endParaRPr kumimoji="0" lang="fr-FR" altLang="en-US" sz="1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1EB0B87-8CE1-4198-86FA-B89C5C7FB2CF}"/>
              </a:ext>
            </a:extLst>
          </p:cNvPr>
          <p:cNvCxnSpPr>
            <a:cxnSpLocks/>
          </p:cNvCxnSpPr>
          <p:nvPr/>
        </p:nvCxnSpPr>
        <p:spPr>
          <a:xfrm>
            <a:off x="3702833" y="1973512"/>
            <a:ext cx="1136359" cy="518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639BDCE-60F0-43FA-8690-617828A86AC1}"/>
              </a:ext>
            </a:extLst>
          </p:cNvPr>
          <p:cNvCxnSpPr>
            <a:cxnSpLocks/>
          </p:cNvCxnSpPr>
          <p:nvPr/>
        </p:nvCxnSpPr>
        <p:spPr>
          <a:xfrm flipV="1">
            <a:off x="3871704" y="3512653"/>
            <a:ext cx="1089172" cy="58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1B88F43-AA58-4C11-841A-6E9DFE10E3E5}"/>
              </a:ext>
            </a:extLst>
          </p:cNvPr>
          <p:cNvCxnSpPr>
            <a:cxnSpLocks/>
          </p:cNvCxnSpPr>
          <p:nvPr/>
        </p:nvCxnSpPr>
        <p:spPr>
          <a:xfrm flipV="1">
            <a:off x="6841361" y="1693091"/>
            <a:ext cx="1346036" cy="760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C21628D-E2C3-464C-AD89-C588AF606B80}"/>
              </a:ext>
            </a:extLst>
          </p:cNvPr>
          <p:cNvCxnSpPr>
            <a:cxnSpLocks/>
          </p:cNvCxnSpPr>
          <p:nvPr/>
        </p:nvCxnSpPr>
        <p:spPr>
          <a:xfrm>
            <a:off x="6898643" y="3579325"/>
            <a:ext cx="1288754" cy="840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8FA7360-4A7C-42A7-8471-092720E5FECA}"/>
              </a:ext>
            </a:extLst>
          </p:cNvPr>
          <p:cNvCxnSpPr>
            <a:cxnSpLocks/>
          </p:cNvCxnSpPr>
          <p:nvPr/>
        </p:nvCxnSpPr>
        <p:spPr>
          <a:xfrm>
            <a:off x="7061982" y="3038935"/>
            <a:ext cx="1463638" cy="102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6E385-168A-4361-8870-CF7A9AB0275E}"/>
              </a:ext>
            </a:extLst>
          </p:cNvPr>
          <p:cNvSpPr/>
          <p:nvPr/>
        </p:nvSpPr>
        <p:spPr>
          <a:xfrm>
            <a:off x="8366139" y="1448114"/>
            <a:ext cx="771488" cy="4318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482092-4503-41A3-B9D4-B112BA9AAC50}"/>
              </a:ext>
            </a:extLst>
          </p:cNvPr>
          <p:cNvSpPr/>
          <p:nvPr/>
        </p:nvSpPr>
        <p:spPr>
          <a:xfrm>
            <a:off x="8701470" y="1908892"/>
            <a:ext cx="10082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A70E815-E75F-40D0-89DB-0CD4CF0C704B}"/>
              </a:ext>
            </a:extLst>
          </p:cNvPr>
          <p:cNvSpPr/>
          <p:nvPr/>
        </p:nvSpPr>
        <p:spPr>
          <a:xfrm>
            <a:off x="8525620" y="1973512"/>
            <a:ext cx="452523" cy="641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2B69EE-8025-45D5-88F7-0C6D239C69BF}"/>
              </a:ext>
            </a:extLst>
          </p:cNvPr>
          <p:cNvSpPr/>
          <p:nvPr/>
        </p:nvSpPr>
        <p:spPr>
          <a:xfrm>
            <a:off x="8610520" y="2842846"/>
            <a:ext cx="357396" cy="59631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08AA2E-713E-44B1-B0B5-BCD95904A0EF}"/>
              </a:ext>
            </a:extLst>
          </p:cNvPr>
          <p:cNvSpPr/>
          <p:nvPr/>
        </p:nvSpPr>
        <p:spPr>
          <a:xfrm>
            <a:off x="8610520" y="3328062"/>
            <a:ext cx="346645" cy="788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4C59AA7-DEDE-42DF-92C2-0C6E80D3AC02}"/>
              </a:ext>
            </a:extLst>
          </p:cNvPr>
          <p:cNvSpPr/>
          <p:nvPr/>
        </p:nvSpPr>
        <p:spPr>
          <a:xfrm>
            <a:off x="8724207" y="3326670"/>
            <a:ext cx="119269" cy="10492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D700BA-D45B-4E93-8DF7-52F68E5E003B}"/>
              </a:ext>
            </a:extLst>
          </p:cNvPr>
          <p:cNvSpPr/>
          <p:nvPr/>
        </p:nvSpPr>
        <p:spPr>
          <a:xfrm>
            <a:off x="8375242" y="4168090"/>
            <a:ext cx="771488" cy="4318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189AA3-EFCE-456C-BE76-975C825237C8}"/>
              </a:ext>
            </a:extLst>
          </p:cNvPr>
          <p:cNvSpPr/>
          <p:nvPr/>
        </p:nvSpPr>
        <p:spPr>
          <a:xfrm>
            <a:off x="8744839" y="4607036"/>
            <a:ext cx="10082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E5AC6CDB-AFDC-4F61-9E0B-CEF810C6764A}"/>
              </a:ext>
            </a:extLst>
          </p:cNvPr>
          <p:cNvSpPr/>
          <p:nvPr/>
        </p:nvSpPr>
        <p:spPr>
          <a:xfrm>
            <a:off x="8554573" y="4659901"/>
            <a:ext cx="452523" cy="641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01624D-7FD2-4E01-A2C1-EA5C895B7329}"/>
              </a:ext>
            </a:extLst>
          </p:cNvPr>
          <p:cNvSpPr/>
          <p:nvPr/>
        </p:nvSpPr>
        <p:spPr>
          <a:xfrm>
            <a:off x="2989283" y="3903166"/>
            <a:ext cx="771488" cy="4318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38D8C3-DAEA-4B66-8C3B-F3C229AAF581}"/>
              </a:ext>
            </a:extLst>
          </p:cNvPr>
          <p:cNvSpPr/>
          <p:nvPr/>
        </p:nvSpPr>
        <p:spPr>
          <a:xfrm>
            <a:off x="3324614" y="4334966"/>
            <a:ext cx="85105" cy="64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7C180ED1-A5B7-4B62-8941-D34D4FA9CCF1}"/>
              </a:ext>
            </a:extLst>
          </p:cNvPr>
          <p:cNvSpPr/>
          <p:nvPr/>
        </p:nvSpPr>
        <p:spPr>
          <a:xfrm>
            <a:off x="3103415" y="4419613"/>
            <a:ext cx="452523" cy="641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B71A9-E3AA-4F33-888F-44389C7EE536}"/>
              </a:ext>
            </a:extLst>
          </p:cNvPr>
          <p:cNvSpPr/>
          <p:nvPr/>
        </p:nvSpPr>
        <p:spPr>
          <a:xfrm>
            <a:off x="2845793" y="4698646"/>
            <a:ext cx="1420290" cy="5407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Producteur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862A7F-463F-4D34-AE4B-BC905757F386}"/>
              </a:ext>
            </a:extLst>
          </p:cNvPr>
          <p:cNvSpPr/>
          <p:nvPr/>
        </p:nvSpPr>
        <p:spPr>
          <a:xfrm>
            <a:off x="7716703" y="4693648"/>
            <a:ext cx="1823336" cy="5407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Consommateur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2A80DF-4DA0-42A3-A6F8-51A872BF8BE9}"/>
              </a:ext>
            </a:extLst>
          </p:cNvPr>
          <p:cNvSpPr/>
          <p:nvPr/>
        </p:nvSpPr>
        <p:spPr>
          <a:xfrm>
            <a:off x="3103415" y="1650282"/>
            <a:ext cx="357396" cy="59631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412185-4413-43B4-8EDB-12531D57D7AF}"/>
              </a:ext>
            </a:extLst>
          </p:cNvPr>
          <p:cNvSpPr/>
          <p:nvPr/>
        </p:nvSpPr>
        <p:spPr>
          <a:xfrm>
            <a:off x="3103415" y="2131922"/>
            <a:ext cx="346645" cy="788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1D1F7C6-A3BF-4146-A152-A6657AC6A229}"/>
              </a:ext>
            </a:extLst>
          </p:cNvPr>
          <p:cNvSpPr/>
          <p:nvPr/>
        </p:nvSpPr>
        <p:spPr>
          <a:xfrm>
            <a:off x="3205345" y="2131922"/>
            <a:ext cx="119269" cy="10492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A4E29-D764-4B6E-BF7A-D73236E67C35}"/>
              </a:ext>
            </a:extLst>
          </p:cNvPr>
          <p:cNvSpPr/>
          <p:nvPr/>
        </p:nvSpPr>
        <p:spPr>
          <a:xfrm>
            <a:off x="2222696" y="422031"/>
            <a:ext cx="774660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modèle publication/abonnement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146A990-55D5-4212-B957-C7480926ABF3}"/>
              </a:ext>
            </a:extLst>
          </p:cNvPr>
          <p:cNvSpPr/>
          <p:nvPr/>
        </p:nvSpPr>
        <p:spPr>
          <a:xfrm>
            <a:off x="3743839" y="2097713"/>
            <a:ext cx="4598505" cy="227937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014021-6177-4748-AC24-7339542DC59E}"/>
              </a:ext>
            </a:extLst>
          </p:cNvPr>
          <p:cNvSpPr/>
          <p:nvPr/>
        </p:nvSpPr>
        <p:spPr>
          <a:xfrm>
            <a:off x="622852" y="4180125"/>
            <a:ext cx="1444487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Producteur 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AD3AF4-0C6E-45D4-9EC2-5173B27237CE}"/>
              </a:ext>
            </a:extLst>
          </p:cNvPr>
          <p:cNvSpPr/>
          <p:nvPr/>
        </p:nvSpPr>
        <p:spPr>
          <a:xfrm>
            <a:off x="5203335" y="1681815"/>
            <a:ext cx="1444487" cy="469998"/>
          </a:xfrm>
          <a:prstGeom prst="rect">
            <a:avLst/>
          </a:prstGeom>
          <a:solidFill>
            <a:schemeClr val="bg2">
              <a:lumMod val="2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4B0EA8-5C84-4C31-A4AC-72A1DB59CFBE}"/>
              </a:ext>
            </a:extLst>
          </p:cNvPr>
          <p:cNvSpPr/>
          <p:nvPr/>
        </p:nvSpPr>
        <p:spPr>
          <a:xfrm>
            <a:off x="1538054" y="3612462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F358A3-C91F-4772-BF43-371BC677D355}"/>
              </a:ext>
            </a:extLst>
          </p:cNvPr>
          <p:cNvSpPr/>
          <p:nvPr/>
        </p:nvSpPr>
        <p:spPr>
          <a:xfrm>
            <a:off x="888697" y="1588127"/>
            <a:ext cx="1444487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Producteur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90CCEE-A0F4-4FD1-BC9D-836EDEFDA783}"/>
              </a:ext>
            </a:extLst>
          </p:cNvPr>
          <p:cNvSpPr/>
          <p:nvPr/>
        </p:nvSpPr>
        <p:spPr>
          <a:xfrm>
            <a:off x="888697" y="2430669"/>
            <a:ext cx="1444487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Producteur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B275D6-F8E4-40B1-9A8E-879F3A0D12F3}"/>
              </a:ext>
            </a:extLst>
          </p:cNvPr>
          <p:cNvSpPr/>
          <p:nvPr/>
        </p:nvSpPr>
        <p:spPr>
          <a:xfrm>
            <a:off x="9480450" y="1588127"/>
            <a:ext cx="1755916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Consommateur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4D21FC-88A9-4816-8F62-C24EDA0C1BA3}"/>
              </a:ext>
            </a:extLst>
          </p:cNvPr>
          <p:cNvSpPr/>
          <p:nvPr/>
        </p:nvSpPr>
        <p:spPr>
          <a:xfrm>
            <a:off x="9453947" y="4166227"/>
            <a:ext cx="1825485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Consommateur 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BA9EDD-5309-48F7-BDB8-4F688E460668}"/>
              </a:ext>
            </a:extLst>
          </p:cNvPr>
          <p:cNvSpPr/>
          <p:nvPr/>
        </p:nvSpPr>
        <p:spPr>
          <a:xfrm>
            <a:off x="9480452" y="2420955"/>
            <a:ext cx="1772476" cy="6228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Consommateur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9BF403A-A663-4003-9E45-9080429C5DDA}"/>
              </a:ext>
            </a:extLst>
          </p:cNvPr>
          <p:cNvCxnSpPr>
            <a:cxnSpLocks/>
          </p:cNvCxnSpPr>
          <p:nvPr/>
        </p:nvCxnSpPr>
        <p:spPr>
          <a:xfrm>
            <a:off x="2469147" y="1899553"/>
            <a:ext cx="1136245" cy="625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40644DA-C4F3-4750-8133-44DBA8E38330}"/>
              </a:ext>
            </a:extLst>
          </p:cNvPr>
          <p:cNvCxnSpPr>
            <a:cxnSpLocks/>
          </p:cNvCxnSpPr>
          <p:nvPr/>
        </p:nvCxnSpPr>
        <p:spPr>
          <a:xfrm flipH="1" flipV="1">
            <a:off x="8443475" y="3822001"/>
            <a:ext cx="945787" cy="667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7F06008-AFEA-464B-8CC6-B81546832DFA}"/>
              </a:ext>
            </a:extLst>
          </p:cNvPr>
          <p:cNvCxnSpPr>
            <a:cxnSpLocks/>
          </p:cNvCxnSpPr>
          <p:nvPr/>
        </p:nvCxnSpPr>
        <p:spPr>
          <a:xfrm>
            <a:off x="2469974" y="2858696"/>
            <a:ext cx="1135418" cy="61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DD35643-00E3-4D94-8E96-264DD1A7FDE9}"/>
              </a:ext>
            </a:extLst>
          </p:cNvPr>
          <p:cNvCxnSpPr>
            <a:cxnSpLocks/>
          </p:cNvCxnSpPr>
          <p:nvPr/>
        </p:nvCxnSpPr>
        <p:spPr>
          <a:xfrm flipV="1">
            <a:off x="2222696" y="3748745"/>
            <a:ext cx="1382696" cy="6605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63F1500-13F2-43D1-8F2A-8BE55BA66097}"/>
              </a:ext>
            </a:extLst>
          </p:cNvPr>
          <p:cNvCxnSpPr>
            <a:cxnSpLocks/>
          </p:cNvCxnSpPr>
          <p:nvPr/>
        </p:nvCxnSpPr>
        <p:spPr>
          <a:xfrm flipH="1">
            <a:off x="8483226" y="2833832"/>
            <a:ext cx="906036" cy="343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3EA57B8-88C6-4E86-B2CC-8A92FB57DAC2}"/>
              </a:ext>
            </a:extLst>
          </p:cNvPr>
          <p:cNvCxnSpPr>
            <a:cxnSpLocks/>
          </p:cNvCxnSpPr>
          <p:nvPr/>
        </p:nvCxnSpPr>
        <p:spPr>
          <a:xfrm flipH="1">
            <a:off x="8496481" y="1899553"/>
            <a:ext cx="911083" cy="793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CC5FF771-E255-4401-B4F7-65752F88EC45}"/>
              </a:ext>
            </a:extLst>
          </p:cNvPr>
          <p:cNvSpPr/>
          <p:nvPr/>
        </p:nvSpPr>
        <p:spPr>
          <a:xfrm>
            <a:off x="3916213" y="2997317"/>
            <a:ext cx="1643276" cy="578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785DD6-0D43-46C5-9FC8-FD047EED5FBB}"/>
              </a:ext>
            </a:extLst>
          </p:cNvPr>
          <p:cNvSpPr/>
          <p:nvPr/>
        </p:nvSpPr>
        <p:spPr>
          <a:xfrm>
            <a:off x="6606406" y="2305961"/>
            <a:ext cx="1109869" cy="4050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1CCC85-8498-44AE-A1BE-1C166C347790}"/>
              </a:ext>
            </a:extLst>
          </p:cNvPr>
          <p:cNvSpPr/>
          <p:nvPr/>
        </p:nvSpPr>
        <p:spPr>
          <a:xfrm>
            <a:off x="6606407" y="2863575"/>
            <a:ext cx="1109869" cy="4050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206F82-D470-468E-83A5-EF690431284E}"/>
              </a:ext>
            </a:extLst>
          </p:cNvPr>
          <p:cNvSpPr/>
          <p:nvPr/>
        </p:nvSpPr>
        <p:spPr>
          <a:xfrm>
            <a:off x="6606406" y="3712414"/>
            <a:ext cx="1109869" cy="4050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35D674-D95A-4E11-9D48-DADA17B12568}"/>
              </a:ext>
            </a:extLst>
          </p:cNvPr>
          <p:cNvSpPr/>
          <p:nvPr/>
        </p:nvSpPr>
        <p:spPr>
          <a:xfrm>
            <a:off x="3919789" y="2646136"/>
            <a:ext cx="1361400" cy="41995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295F06-FBDD-491F-83D8-8E8EC5F2AE69}"/>
              </a:ext>
            </a:extLst>
          </p:cNvPr>
          <p:cNvSpPr/>
          <p:nvPr/>
        </p:nvSpPr>
        <p:spPr>
          <a:xfrm>
            <a:off x="1538054" y="3119267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A0D40B-4757-4AB8-9DDA-2545B8F3C915}"/>
              </a:ext>
            </a:extLst>
          </p:cNvPr>
          <p:cNvSpPr/>
          <p:nvPr/>
        </p:nvSpPr>
        <p:spPr>
          <a:xfrm>
            <a:off x="1538054" y="3356776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49B77E-B485-40BB-A8DE-EA136F534A56}"/>
              </a:ext>
            </a:extLst>
          </p:cNvPr>
          <p:cNvSpPr/>
          <p:nvPr/>
        </p:nvSpPr>
        <p:spPr>
          <a:xfrm>
            <a:off x="10202694" y="3180765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5A5B9E-789B-47E0-A096-0F486B8F2F62}"/>
              </a:ext>
            </a:extLst>
          </p:cNvPr>
          <p:cNvSpPr/>
          <p:nvPr/>
        </p:nvSpPr>
        <p:spPr>
          <a:xfrm>
            <a:off x="10202694" y="3480611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75D8A9-E2C5-4D28-AE73-C642C215A1B2}"/>
              </a:ext>
            </a:extLst>
          </p:cNvPr>
          <p:cNvSpPr/>
          <p:nvPr/>
        </p:nvSpPr>
        <p:spPr>
          <a:xfrm>
            <a:off x="10202694" y="3736297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1C4591-1FA4-48D9-AC9D-5AD403856774}"/>
              </a:ext>
            </a:extLst>
          </p:cNvPr>
          <p:cNvSpPr/>
          <p:nvPr/>
        </p:nvSpPr>
        <p:spPr>
          <a:xfrm>
            <a:off x="7161319" y="3421189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D4AFBA-3A72-42B3-B2AB-DDC657156343}"/>
              </a:ext>
            </a:extLst>
          </p:cNvPr>
          <p:cNvSpPr/>
          <p:nvPr/>
        </p:nvSpPr>
        <p:spPr>
          <a:xfrm>
            <a:off x="7161319" y="3575842"/>
            <a:ext cx="72886" cy="71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4E9C0-6750-46B7-A839-4F4BCF7F26BB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 La spécification OpenAPI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64D2-EC5C-4682-A8A8-1D9643C0EDD3}"/>
              </a:ext>
            </a:extLst>
          </p:cNvPr>
          <p:cNvSpPr/>
          <p:nvPr/>
        </p:nvSpPr>
        <p:spPr>
          <a:xfrm>
            <a:off x="4006999" y="1646582"/>
            <a:ext cx="4178002" cy="3564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E9A1624-BD8D-4A2E-9736-4E3A5C66148F}"/>
              </a:ext>
            </a:extLst>
          </p:cNvPr>
          <p:cNvSpPr/>
          <p:nvPr/>
        </p:nvSpPr>
        <p:spPr>
          <a:xfrm>
            <a:off x="4192189" y="1771871"/>
            <a:ext cx="3825373" cy="48518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openapi 3.0.0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4725BD-27C0-48CE-B30B-2A782B443ED3}"/>
              </a:ext>
            </a:extLst>
          </p:cNvPr>
          <p:cNvSpPr/>
          <p:nvPr/>
        </p:nvSpPr>
        <p:spPr>
          <a:xfrm>
            <a:off x="4192190" y="2831182"/>
            <a:ext cx="1813713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server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91153F-F7B1-4B79-9F95-2E4F100CEBCE}"/>
              </a:ext>
            </a:extLst>
          </p:cNvPr>
          <p:cNvSpPr/>
          <p:nvPr/>
        </p:nvSpPr>
        <p:spPr>
          <a:xfrm>
            <a:off x="4192190" y="4020671"/>
            <a:ext cx="1813713" cy="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DBAA42-BD6A-4504-8408-CF54641406B5}"/>
              </a:ext>
            </a:extLst>
          </p:cNvPr>
          <p:cNvSpPr/>
          <p:nvPr/>
        </p:nvSpPr>
        <p:spPr>
          <a:xfrm>
            <a:off x="6203851" y="4006799"/>
            <a:ext cx="1813713" cy="47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541432-6974-43F0-BAA5-A5DCEC73C2AF}"/>
              </a:ext>
            </a:extLst>
          </p:cNvPr>
          <p:cNvSpPr/>
          <p:nvPr/>
        </p:nvSpPr>
        <p:spPr>
          <a:xfrm>
            <a:off x="4192190" y="4553691"/>
            <a:ext cx="3843129" cy="55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EA641E-C3D1-418B-9B1D-FF5CCA747257}"/>
              </a:ext>
            </a:extLst>
          </p:cNvPr>
          <p:cNvSpPr/>
          <p:nvPr/>
        </p:nvSpPr>
        <p:spPr>
          <a:xfrm>
            <a:off x="4192190" y="2302657"/>
            <a:ext cx="3825374" cy="485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E6F507-19E3-4C27-9015-2DFE47BE19C3}"/>
              </a:ext>
            </a:extLst>
          </p:cNvPr>
          <p:cNvSpPr/>
          <p:nvPr/>
        </p:nvSpPr>
        <p:spPr>
          <a:xfrm>
            <a:off x="6203852" y="2831183"/>
            <a:ext cx="1813712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6538E6-8DE0-4BA9-814B-3C0AB4E35ECF}"/>
              </a:ext>
            </a:extLst>
          </p:cNvPr>
          <p:cNvSpPr/>
          <p:nvPr/>
        </p:nvSpPr>
        <p:spPr>
          <a:xfrm>
            <a:off x="4192191" y="3382262"/>
            <a:ext cx="3825374" cy="5807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7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451DE-78EA-4B56-891E-176B77E5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ED151-9DCB-42D7-8A71-14E69E98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Problématique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4BB5B-D6B2-4B74-9117-59FCA96F350D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  Problématique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E5A956F-EE44-40FD-874C-A8112FA26AC1}"/>
              </a:ext>
            </a:extLst>
          </p:cNvPr>
          <p:cNvSpPr/>
          <p:nvPr/>
        </p:nvSpPr>
        <p:spPr>
          <a:xfrm>
            <a:off x="1702904" y="1470991"/>
            <a:ext cx="8786192" cy="967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dirty="0">
                <a:solidFill>
                  <a:schemeClr val="tx1"/>
                </a:solidFill>
              </a:rPr>
              <a:t>Elle est limitée a un seul protocole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07B5918-D0F4-4628-9FE1-15971B638591}"/>
              </a:ext>
            </a:extLst>
          </p:cNvPr>
          <p:cNvSpPr/>
          <p:nvPr/>
        </p:nvSpPr>
        <p:spPr>
          <a:xfrm>
            <a:off x="1702904" y="3167675"/>
            <a:ext cx="8786192" cy="967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dirty="0"/>
              <a:t>Elle est sans état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B0E7945-0717-482E-BB02-6E5AD2A33456}"/>
              </a:ext>
            </a:extLst>
          </p:cNvPr>
          <p:cNvSpPr/>
          <p:nvPr/>
        </p:nvSpPr>
        <p:spPr>
          <a:xfrm>
            <a:off x="1702904" y="4864359"/>
            <a:ext cx="8786192" cy="967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dirty="0"/>
              <a:t>Utilisation des URI (</a:t>
            </a:r>
            <a:r>
              <a:rPr lang="fr-ML" dirty="0" err="1"/>
              <a:t>uniform</a:t>
            </a:r>
            <a:r>
              <a:rPr lang="fr-ML" dirty="0"/>
              <a:t> </a:t>
            </a:r>
            <a:r>
              <a:rPr lang="fr-ML" dirty="0" err="1"/>
              <a:t>Ressouce</a:t>
            </a:r>
            <a:r>
              <a:rPr lang="fr-ML" dirty="0"/>
              <a:t> Locator)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3684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133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Century Gothic</vt:lpstr>
      <vt:lpstr>Times New Roman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OASC</dc:creator>
  <cp:lastModifiedBy>OASC</cp:lastModifiedBy>
  <cp:revision>23</cp:revision>
  <dcterms:created xsi:type="dcterms:W3CDTF">2021-10-20T15:30:28Z</dcterms:created>
  <dcterms:modified xsi:type="dcterms:W3CDTF">2021-10-21T00:08:55Z</dcterms:modified>
</cp:coreProperties>
</file>