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63" r:id="rId6"/>
    <p:sldId id="264" r:id="rId7"/>
    <p:sldId id="259" r:id="rId8"/>
    <p:sldId id="260" r:id="rId9"/>
    <p:sldId id="266" r:id="rId10"/>
    <p:sldId id="265" r:id="rId11"/>
    <p:sldId id="261" r:id="rId1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6F6336A-6133-42D9-ACB0-7A64CA126B3B}"/>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fr-ML"/>
          </a:p>
        </p:txBody>
      </p:sp>
      <p:sp>
        <p:nvSpPr>
          <p:cNvPr id="3" name="Sous-titre 2">
            <a:extLst>
              <a:ext uri="{FF2B5EF4-FFF2-40B4-BE49-F238E27FC236}">
                <a16:creationId xmlns:a16="http://schemas.microsoft.com/office/drawing/2014/main" id="{87EEE0FE-7AD3-4DA6-A372-D291284642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ML"/>
          </a:p>
        </p:txBody>
      </p:sp>
      <p:sp>
        <p:nvSpPr>
          <p:cNvPr id="4" name="Espace réservé de la date 3">
            <a:extLst>
              <a:ext uri="{FF2B5EF4-FFF2-40B4-BE49-F238E27FC236}">
                <a16:creationId xmlns:a16="http://schemas.microsoft.com/office/drawing/2014/main" id="{ECE15705-B9D8-4EE2-A048-96056A4ED67B}"/>
              </a:ext>
            </a:extLst>
          </p:cNvPr>
          <p:cNvSpPr>
            <a:spLocks noGrp="1"/>
          </p:cNvSpPr>
          <p:nvPr>
            <p:ph type="dt" sz="half" idx="10"/>
          </p:nvPr>
        </p:nvSpPr>
        <p:spPr/>
        <p:txBody>
          <a:bodyPr/>
          <a:lstStyle/>
          <a:p>
            <a:fld id="{03C76B87-84F7-4EC1-9E29-5A016106D01B}" type="datetimeFigureOut">
              <a:rPr lang="fr-ML" smtClean="0"/>
              <a:t>25/03/2021</a:t>
            </a:fld>
            <a:endParaRPr lang="fr-ML"/>
          </a:p>
        </p:txBody>
      </p:sp>
      <p:sp>
        <p:nvSpPr>
          <p:cNvPr id="5" name="Espace réservé du pied de page 4">
            <a:extLst>
              <a:ext uri="{FF2B5EF4-FFF2-40B4-BE49-F238E27FC236}">
                <a16:creationId xmlns:a16="http://schemas.microsoft.com/office/drawing/2014/main" id="{A5E6D131-FACE-4B59-A4FE-0368B23C6BD8}"/>
              </a:ext>
            </a:extLst>
          </p:cNvPr>
          <p:cNvSpPr>
            <a:spLocks noGrp="1"/>
          </p:cNvSpPr>
          <p:nvPr>
            <p:ph type="ftr" sz="quarter" idx="11"/>
          </p:nvPr>
        </p:nvSpPr>
        <p:spPr/>
        <p:txBody>
          <a:bodyPr/>
          <a:lstStyle/>
          <a:p>
            <a:endParaRPr lang="fr-ML"/>
          </a:p>
        </p:txBody>
      </p:sp>
      <p:sp>
        <p:nvSpPr>
          <p:cNvPr id="6" name="Espace réservé du numéro de diapositive 5">
            <a:extLst>
              <a:ext uri="{FF2B5EF4-FFF2-40B4-BE49-F238E27FC236}">
                <a16:creationId xmlns:a16="http://schemas.microsoft.com/office/drawing/2014/main" id="{BEC3AE74-2E7C-46CE-88A9-134C2C370915}"/>
              </a:ext>
            </a:extLst>
          </p:cNvPr>
          <p:cNvSpPr>
            <a:spLocks noGrp="1"/>
          </p:cNvSpPr>
          <p:nvPr>
            <p:ph type="sldNum" sz="quarter" idx="12"/>
          </p:nvPr>
        </p:nvSpPr>
        <p:spPr/>
        <p:txBody>
          <a:bodyPr/>
          <a:lstStyle/>
          <a:p>
            <a:fld id="{6CB62890-7597-4DB8-93F7-45E6930058BF}" type="slidenum">
              <a:rPr lang="fr-ML" smtClean="0"/>
              <a:t>‹N°›</a:t>
            </a:fld>
            <a:endParaRPr lang="fr-ML"/>
          </a:p>
        </p:txBody>
      </p:sp>
    </p:spTree>
    <p:extLst>
      <p:ext uri="{BB962C8B-B14F-4D97-AF65-F5344CB8AC3E}">
        <p14:creationId xmlns:p14="http://schemas.microsoft.com/office/powerpoint/2010/main" val="1820862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B40DBD-C2A4-4A48-8907-42B12AC61293}"/>
              </a:ext>
            </a:extLst>
          </p:cNvPr>
          <p:cNvSpPr>
            <a:spLocks noGrp="1"/>
          </p:cNvSpPr>
          <p:nvPr>
            <p:ph type="title"/>
          </p:nvPr>
        </p:nvSpPr>
        <p:spPr/>
        <p:txBody>
          <a:bodyPr/>
          <a:lstStyle/>
          <a:p>
            <a:r>
              <a:rPr lang="fr-FR"/>
              <a:t>Modifiez le style du titre</a:t>
            </a:r>
            <a:endParaRPr lang="fr-ML"/>
          </a:p>
        </p:txBody>
      </p:sp>
      <p:sp>
        <p:nvSpPr>
          <p:cNvPr id="3" name="Espace réservé du texte vertical 2">
            <a:extLst>
              <a:ext uri="{FF2B5EF4-FFF2-40B4-BE49-F238E27FC236}">
                <a16:creationId xmlns:a16="http://schemas.microsoft.com/office/drawing/2014/main" id="{7A701612-BDFA-4FE7-822D-5127853295C3}"/>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ML"/>
          </a:p>
        </p:txBody>
      </p:sp>
      <p:sp>
        <p:nvSpPr>
          <p:cNvPr id="4" name="Espace réservé de la date 3">
            <a:extLst>
              <a:ext uri="{FF2B5EF4-FFF2-40B4-BE49-F238E27FC236}">
                <a16:creationId xmlns:a16="http://schemas.microsoft.com/office/drawing/2014/main" id="{DBF0AB4B-5F18-4914-96AB-EF65970845F4}"/>
              </a:ext>
            </a:extLst>
          </p:cNvPr>
          <p:cNvSpPr>
            <a:spLocks noGrp="1"/>
          </p:cNvSpPr>
          <p:nvPr>
            <p:ph type="dt" sz="half" idx="10"/>
          </p:nvPr>
        </p:nvSpPr>
        <p:spPr/>
        <p:txBody>
          <a:bodyPr/>
          <a:lstStyle/>
          <a:p>
            <a:fld id="{03C76B87-84F7-4EC1-9E29-5A016106D01B}" type="datetimeFigureOut">
              <a:rPr lang="fr-ML" smtClean="0"/>
              <a:t>25/03/2021</a:t>
            </a:fld>
            <a:endParaRPr lang="fr-ML"/>
          </a:p>
        </p:txBody>
      </p:sp>
      <p:sp>
        <p:nvSpPr>
          <p:cNvPr id="5" name="Espace réservé du pied de page 4">
            <a:extLst>
              <a:ext uri="{FF2B5EF4-FFF2-40B4-BE49-F238E27FC236}">
                <a16:creationId xmlns:a16="http://schemas.microsoft.com/office/drawing/2014/main" id="{72BC17B7-EA47-40FC-A699-47BA0352E8EB}"/>
              </a:ext>
            </a:extLst>
          </p:cNvPr>
          <p:cNvSpPr>
            <a:spLocks noGrp="1"/>
          </p:cNvSpPr>
          <p:nvPr>
            <p:ph type="ftr" sz="quarter" idx="11"/>
          </p:nvPr>
        </p:nvSpPr>
        <p:spPr/>
        <p:txBody>
          <a:bodyPr/>
          <a:lstStyle/>
          <a:p>
            <a:endParaRPr lang="fr-ML"/>
          </a:p>
        </p:txBody>
      </p:sp>
      <p:sp>
        <p:nvSpPr>
          <p:cNvPr id="6" name="Espace réservé du numéro de diapositive 5">
            <a:extLst>
              <a:ext uri="{FF2B5EF4-FFF2-40B4-BE49-F238E27FC236}">
                <a16:creationId xmlns:a16="http://schemas.microsoft.com/office/drawing/2014/main" id="{D18EABBC-3FDD-40C7-8017-3E23227F6E0A}"/>
              </a:ext>
            </a:extLst>
          </p:cNvPr>
          <p:cNvSpPr>
            <a:spLocks noGrp="1"/>
          </p:cNvSpPr>
          <p:nvPr>
            <p:ph type="sldNum" sz="quarter" idx="12"/>
          </p:nvPr>
        </p:nvSpPr>
        <p:spPr/>
        <p:txBody>
          <a:bodyPr/>
          <a:lstStyle/>
          <a:p>
            <a:fld id="{6CB62890-7597-4DB8-93F7-45E6930058BF}" type="slidenum">
              <a:rPr lang="fr-ML" smtClean="0"/>
              <a:t>‹N°›</a:t>
            </a:fld>
            <a:endParaRPr lang="fr-ML"/>
          </a:p>
        </p:txBody>
      </p:sp>
    </p:spTree>
    <p:extLst>
      <p:ext uri="{BB962C8B-B14F-4D97-AF65-F5344CB8AC3E}">
        <p14:creationId xmlns:p14="http://schemas.microsoft.com/office/powerpoint/2010/main" val="2185310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665268C4-BC14-4C8E-8DEB-CDBBA5E2CE5F}"/>
              </a:ext>
            </a:extLst>
          </p:cNvPr>
          <p:cNvSpPr>
            <a:spLocks noGrp="1"/>
          </p:cNvSpPr>
          <p:nvPr>
            <p:ph type="title" orient="vert"/>
          </p:nvPr>
        </p:nvSpPr>
        <p:spPr>
          <a:xfrm>
            <a:off x="8724900" y="365125"/>
            <a:ext cx="2628900" cy="5811838"/>
          </a:xfrm>
        </p:spPr>
        <p:txBody>
          <a:bodyPr vert="eaVert"/>
          <a:lstStyle/>
          <a:p>
            <a:r>
              <a:rPr lang="fr-FR"/>
              <a:t>Modifiez le style du titre</a:t>
            </a:r>
            <a:endParaRPr lang="fr-ML"/>
          </a:p>
        </p:txBody>
      </p:sp>
      <p:sp>
        <p:nvSpPr>
          <p:cNvPr id="3" name="Espace réservé du texte vertical 2">
            <a:extLst>
              <a:ext uri="{FF2B5EF4-FFF2-40B4-BE49-F238E27FC236}">
                <a16:creationId xmlns:a16="http://schemas.microsoft.com/office/drawing/2014/main" id="{623E603F-CE75-42AC-B3F1-C8A5CCEC3F9B}"/>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ML"/>
          </a:p>
        </p:txBody>
      </p:sp>
      <p:sp>
        <p:nvSpPr>
          <p:cNvPr id="4" name="Espace réservé de la date 3">
            <a:extLst>
              <a:ext uri="{FF2B5EF4-FFF2-40B4-BE49-F238E27FC236}">
                <a16:creationId xmlns:a16="http://schemas.microsoft.com/office/drawing/2014/main" id="{62E191BE-9249-43B6-95DB-B278DADE0E40}"/>
              </a:ext>
            </a:extLst>
          </p:cNvPr>
          <p:cNvSpPr>
            <a:spLocks noGrp="1"/>
          </p:cNvSpPr>
          <p:nvPr>
            <p:ph type="dt" sz="half" idx="10"/>
          </p:nvPr>
        </p:nvSpPr>
        <p:spPr/>
        <p:txBody>
          <a:bodyPr/>
          <a:lstStyle/>
          <a:p>
            <a:fld id="{03C76B87-84F7-4EC1-9E29-5A016106D01B}" type="datetimeFigureOut">
              <a:rPr lang="fr-ML" smtClean="0"/>
              <a:t>25/03/2021</a:t>
            </a:fld>
            <a:endParaRPr lang="fr-ML"/>
          </a:p>
        </p:txBody>
      </p:sp>
      <p:sp>
        <p:nvSpPr>
          <p:cNvPr id="5" name="Espace réservé du pied de page 4">
            <a:extLst>
              <a:ext uri="{FF2B5EF4-FFF2-40B4-BE49-F238E27FC236}">
                <a16:creationId xmlns:a16="http://schemas.microsoft.com/office/drawing/2014/main" id="{ACA5B610-C196-4ADC-BFF0-D8AADCC893CF}"/>
              </a:ext>
            </a:extLst>
          </p:cNvPr>
          <p:cNvSpPr>
            <a:spLocks noGrp="1"/>
          </p:cNvSpPr>
          <p:nvPr>
            <p:ph type="ftr" sz="quarter" idx="11"/>
          </p:nvPr>
        </p:nvSpPr>
        <p:spPr/>
        <p:txBody>
          <a:bodyPr/>
          <a:lstStyle/>
          <a:p>
            <a:endParaRPr lang="fr-ML"/>
          </a:p>
        </p:txBody>
      </p:sp>
      <p:sp>
        <p:nvSpPr>
          <p:cNvPr id="6" name="Espace réservé du numéro de diapositive 5">
            <a:extLst>
              <a:ext uri="{FF2B5EF4-FFF2-40B4-BE49-F238E27FC236}">
                <a16:creationId xmlns:a16="http://schemas.microsoft.com/office/drawing/2014/main" id="{C7910861-DF83-4B02-A033-68F6990023CA}"/>
              </a:ext>
            </a:extLst>
          </p:cNvPr>
          <p:cNvSpPr>
            <a:spLocks noGrp="1"/>
          </p:cNvSpPr>
          <p:nvPr>
            <p:ph type="sldNum" sz="quarter" idx="12"/>
          </p:nvPr>
        </p:nvSpPr>
        <p:spPr/>
        <p:txBody>
          <a:bodyPr/>
          <a:lstStyle/>
          <a:p>
            <a:fld id="{6CB62890-7597-4DB8-93F7-45E6930058BF}" type="slidenum">
              <a:rPr lang="fr-ML" smtClean="0"/>
              <a:t>‹N°›</a:t>
            </a:fld>
            <a:endParaRPr lang="fr-ML"/>
          </a:p>
        </p:txBody>
      </p:sp>
    </p:spTree>
    <p:extLst>
      <p:ext uri="{BB962C8B-B14F-4D97-AF65-F5344CB8AC3E}">
        <p14:creationId xmlns:p14="http://schemas.microsoft.com/office/powerpoint/2010/main" val="38349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567F27-6BDA-4B6C-A66F-46C9610909CD}"/>
              </a:ext>
            </a:extLst>
          </p:cNvPr>
          <p:cNvSpPr>
            <a:spLocks noGrp="1"/>
          </p:cNvSpPr>
          <p:nvPr>
            <p:ph type="title"/>
          </p:nvPr>
        </p:nvSpPr>
        <p:spPr/>
        <p:txBody>
          <a:bodyPr/>
          <a:lstStyle/>
          <a:p>
            <a:r>
              <a:rPr lang="fr-FR"/>
              <a:t>Modifiez le style du titre</a:t>
            </a:r>
            <a:endParaRPr lang="fr-ML"/>
          </a:p>
        </p:txBody>
      </p:sp>
      <p:sp>
        <p:nvSpPr>
          <p:cNvPr id="3" name="Espace réservé du contenu 2">
            <a:extLst>
              <a:ext uri="{FF2B5EF4-FFF2-40B4-BE49-F238E27FC236}">
                <a16:creationId xmlns:a16="http://schemas.microsoft.com/office/drawing/2014/main" id="{2EDA4D8C-FD59-4502-8024-3330A3E9D33F}"/>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ML"/>
          </a:p>
        </p:txBody>
      </p:sp>
      <p:sp>
        <p:nvSpPr>
          <p:cNvPr id="4" name="Espace réservé de la date 3">
            <a:extLst>
              <a:ext uri="{FF2B5EF4-FFF2-40B4-BE49-F238E27FC236}">
                <a16:creationId xmlns:a16="http://schemas.microsoft.com/office/drawing/2014/main" id="{3CC2AB26-1247-4EB7-9468-3B09DF719694}"/>
              </a:ext>
            </a:extLst>
          </p:cNvPr>
          <p:cNvSpPr>
            <a:spLocks noGrp="1"/>
          </p:cNvSpPr>
          <p:nvPr>
            <p:ph type="dt" sz="half" idx="10"/>
          </p:nvPr>
        </p:nvSpPr>
        <p:spPr/>
        <p:txBody>
          <a:bodyPr/>
          <a:lstStyle/>
          <a:p>
            <a:fld id="{03C76B87-84F7-4EC1-9E29-5A016106D01B}" type="datetimeFigureOut">
              <a:rPr lang="fr-ML" smtClean="0"/>
              <a:t>25/03/2021</a:t>
            </a:fld>
            <a:endParaRPr lang="fr-ML"/>
          </a:p>
        </p:txBody>
      </p:sp>
      <p:sp>
        <p:nvSpPr>
          <p:cNvPr id="5" name="Espace réservé du pied de page 4">
            <a:extLst>
              <a:ext uri="{FF2B5EF4-FFF2-40B4-BE49-F238E27FC236}">
                <a16:creationId xmlns:a16="http://schemas.microsoft.com/office/drawing/2014/main" id="{B63BF2D5-A7BD-46E6-9A6E-2A914E91FFEE}"/>
              </a:ext>
            </a:extLst>
          </p:cNvPr>
          <p:cNvSpPr>
            <a:spLocks noGrp="1"/>
          </p:cNvSpPr>
          <p:nvPr>
            <p:ph type="ftr" sz="quarter" idx="11"/>
          </p:nvPr>
        </p:nvSpPr>
        <p:spPr/>
        <p:txBody>
          <a:bodyPr/>
          <a:lstStyle/>
          <a:p>
            <a:endParaRPr lang="fr-ML"/>
          </a:p>
        </p:txBody>
      </p:sp>
      <p:sp>
        <p:nvSpPr>
          <p:cNvPr id="6" name="Espace réservé du numéro de diapositive 5">
            <a:extLst>
              <a:ext uri="{FF2B5EF4-FFF2-40B4-BE49-F238E27FC236}">
                <a16:creationId xmlns:a16="http://schemas.microsoft.com/office/drawing/2014/main" id="{2B4A4625-5C45-4B7C-80E0-C9D12892A998}"/>
              </a:ext>
            </a:extLst>
          </p:cNvPr>
          <p:cNvSpPr>
            <a:spLocks noGrp="1"/>
          </p:cNvSpPr>
          <p:nvPr>
            <p:ph type="sldNum" sz="quarter" idx="12"/>
          </p:nvPr>
        </p:nvSpPr>
        <p:spPr/>
        <p:txBody>
          <a:bodyPr/>
          <a:lstStyle/>
          <a:p>
            <a:fld id="{6CB62890-7597-4DB8-93F7-45E6930058BF}" type="slidenum">
              <a:rPr lang="fr-ML" smtClean="0"/>
              <a:t>‹N°›</a:t>
            </a:fld>
            <a:endParaRPr lang="fr-ML"/>
          </a:p>
        </p:txBody>
      </p:sp>
    </p:spTree>
    <p:extLst>
      <p:ext uri="{BB962C8B-B14F-4D97-AF65-F5344CB8AC3E}">
        <p14:creationId xmlns:p14="http://schemas.microsoft.com/office/powerpoint/2010/main" val="3058661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3C4DD9-C11A-4546-B174-CBCFC477AA2D}"/>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fr-ML"/>
          </a:p>
        </p:txBody>
      </p:sp>
      <p:sp>
        <p:nvSpPr>
          <p:cNvPr id="3" name="Espace réservé du texte 2">
            <a:extLst>
              <a:ext uri="{FF2B5EF4-FFF2-40B4-BE49-F238E27FC236}">
                <a16:creationId xmlns:a16="http://schemas.microsoft.com/office/drawing/2014/main" id="{0B06B2B9-8A60-4AAE-953D-33A5C18965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C3386992-6575-4216-88A3-2A860A23B33D}"/>
              </a:ext>
            </a:extLst>
          </p:cNvPr>
          <p:cNvSpPr>
            <a:spLocks noGrp="1"/>
          </p:cNvSpPr>
          <p:nvPr>
            <p:ph type="dt" sz="half" idx="10"/>
          </p:nvPr>
        </p:nvSpPr>
        <p:spPr/>
        <p:txBody>
          <a:bodyPr/>
          <a:lstStyle/>
          <a:p>
            <a:fld id="{03C76B87-84F7-4EC1-9E29-5A016106D01B}" type="datetimeFigureOut">
              <a:rPr lang="fr-ML" smtClean="0"/>
              <a:t>25/03/2021</a:t>
            </a:fld>
            <a:endParaRPr lang="fr-ML"/>
          </a:p>
        </p:txBody>
      </p:sp>
      <p:sp>
        <p:nvSpPr>
          <p:cNvPr id="5" name="Espace réservé du pied de page 4">
            <a:extLst>
              <a:ext uri="{FF2B5EF4-FFF2-40B4-BE49-F238E27FC236}">
                <a16:creationId xmlns:a16="http://schemas.microsoft.com/office/drawing/2014/main" id="{3092CB30-C8C1-48AE-83DD-14657AADBC50}"/>
              </a:ext>
            </a:extLst>
          </p:cNvPr>
          <p:cNvSpPr>
            <a:spLocks noGrp="1"/>
          </p:cNvSpPr>
          <p:nvPr>
            <p:ph type="ftr" sz="quarter" idx="11"/>
          </p:nvPr>
        </p:nvSpPr>
        <p:spPr/>
        <p:txBody>
          <a:bodyPr/>
          <a:lstStyle/>
          <a:p>
            <a:endParaRPr lang="fr-ML"/>
          </a:p>
        </p:txBody>
      </p:sp>
      <p:sp>
        <p:nvSpPr>
          <p:cNvPr id="6" name="Espace réservé du numéro de diapositive 5">
            <a:extLst>
              <a:ext uri="{FF2B5EF4-FFF2-40B4-BE49-F238E27FC236}">
                <a16:creationId xmlns:a16="http://schemas.microsoft.com/office/drawing/2014/main" id="{9A1FB7D1-1D05-4E44-88AD-3CC589CA1745}"/>
              </a:ext>
            </a:extLst>
          </p:cNvPr>
          <p:cNvSpPr>
            <a:spLocks noGrp="1"/>
          </p:cNvSpPr>
          <p:nvPr>
            <p:ph type="sldNum" sz="quarter" idx="12"/>
          </p:nvPr>
        </p:nvSpPr>
        <p:spPr/>
        <p:txBody>
          <a:bodyPr/>
          <a:lstStyle/>
          <a:p>
            <a:fld id="{6CB62890-7597-4DB8-93F7-45E6930058BF}" type="slidenum">
              <a:rPr lang="fr-ML" smtClean="0"/>
              <a:t>‹N°›</a:t>
            </a:fld>
            <a:endParaRPr lang="fr-ML"/>
          </a:p>
        </p:txBody>
      </p:sp>
    </p:spTree>
    <p:extLst>
      <p:ext uri="{BB962C8B-B14F-4D97-AF65-F5344CB8AC3E}">
        <p14:creationId xmlns:p14="http://schemas.microsoft.com/office/powerpoint/2010/main" val="3864820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13FBE3-6F71-476C-B059-61A00E043131}"/>
              </a:ext>
            </a:extLst>
          </p:cNvPr>
          <p:cNvSpPr>
            <a:spLocks noGrp="1"/>
          </p:cNvSpPr>
          <p:nvPr>
            <p:ph type="title"/>
          </p:nvPr>
        </p:nvSpPr>
        <p:spPr/>
        <p:txBody>
          <a:bodyPr/>
          <a:lstStyle/>
          <a:p>
            <a:r>
              <a:rPr lang="fr-FR"/>
              <a:t>Modifiez le style du titre</a:t>
            </a:r>
            <a:endParaRPr lang="fr-ML"/>
          </a:p>
        </p:txBody>
      </p:sp>
      <p:sp>
        <p:nvSpPr>
          <p:cNvPr id="3" name="Espace réservé du contenu 2">
            <a:extLst>
              <a:ext uri="{FF2B5EF4-FFF2-40B4-BE49-F238E27FC236}">
                <a16:creationId xmlns:a16="http://schemas.microsoft.com/office/drawing/2014/main" id="{B53A4221-AE0D-4CFD-9AC0-B48EA0D684D1}"/>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ML"/>
          </a:p>
        </p:txBody>
      </p:sp>
      <p:sp>
        <p:nvSpPr>
          <p:cNvPr id="4" name="Espace réservé du contenu 3">
            <a:extLst>
              <a:ext uri="{FF2B5EF4-FFF2-40B4-BE49-F238E27FC236}">
                <a16:creationId xmlns:a16="http://schemas.microsoft.com/office/drawing/2014/main" id="{8185197B-E51A-49FB-8CEE-262FB5FF0AE8}"/>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ML"/>
          </a:p>
        </p:txBody>
      </p:sp>
      <p:sp>
        <p:nvSpPr>
          <p:cNvPr id="5" name="Espace réservé de la date 4">
            <a:extLst>
              <a:ext uri="{FF2B5EF4-FFF2-40B4-BE49-F238E27FC236}">
                <a16:creationId xmlns:a16="http://schemas.microsoft.com/office/drawing/2014/main" id="{1E8989D7-C975-4D5A-8463-8AFCA2C8EE4A}"/>
              </a:ext>
            </a:extLst>
          </p:cNvPr>
          <p:cNvSpPr>
            <a:spLocks noGrp="1"/>
          </p:cNvSpPr>
          <p:nvPr>
            <p:ph type="dt" sz="half" idx="10"/>
          </p:nvPr>
        </p:nvSpPr>
        <p:spPr/>
        <p:txBody>
          <a:bodyPr/>
          <a:lstStyle/>
          <a:p>
            <a:fld id="{03C76B87-84F7-4EC1-9E29-5A016106D01B}" type="datetimeFigureOut">
              <a:rPr lang="fr-ML" smtClean="0"/>
              <a:t>25/03/2021</a:t>
            </a:fld>
            <a:endParaRPr lang="fr-ML"/>
          </a:p>
        </p:txBody>
      </p:sp>
      <p:sp>
        <p:nvSpPr>
          <p:cNvPr id="6" name="Espace réservé du pied de page 5">
            <a:extLst>
              <a:ext uri="{FF2B5EF4-FFF2-40B4-BE49-F238E27FC236}">
                <a16:creationId xmlns:a16="http://schemas.microsoft.com/office/drawing/2014/main" id="{1833F3BC-4140-4061-A4AA-790272B3678A}"/>
              </a:ext>
            </a:extLst>
          </p:cNvPr>
          <p:cNvSpPr>
            <a:spLocks noGrp="1"/>
          </p:cNvSpPr>
          <p:nvPr>
            <p:ph type="ftr" sz="quarter" idx="11"/>
          </p:nvPr>
        </p:nvSpPr>
        <p:spPr/>
        <p:txBody>
          <a:bodyPr/>
          <a:lstStyle/>
          <a:p>
            <a:endParaRPr lang="fr-ML"/>
          </a:p>
        </p:txBody>
      </p:sp>
      <p:sp>
        <p:nvSpPr>
          <p:cNvPr id="7" name="Espace réservé du numéro de diapositive 6">
            <a:extLst>
              <a:ext uri="{FF2B5EF4-FFF2-40B4-BE49-F238E27FC236}">
                <a16:creationId xmlns:a16="http://schemas.microsoft.com/office/drawing/2014/main" id="{08E0D8E8-BE1D-4EFC-8AB8-4C218940F4DE}"/>
              </a:ext>
            </a:extLst>
          </p:cNvPr>
          <p:cNvSpPr>
            <a:spLocks noGrp="1"/>
          </p:cNvSpPr>
          <p:nvPr>
            <p:ph type="sldNum" sz="quarter" idx="12"/>
          </p:nvPr>
        </p:nvSpPr>
        <p:spPr/>
        <p:txBody>
          <a:bodyPr/>
          <a:lstStyle/>
          <a:p>
            <a:fld id="{6CB62890-7597-4DB8-93F7-45E6930058BF}" type="slidenum">
              <a:rPr lang="fr-ML" smtClean="0"/>
              <a:t>‹N°›</a:t>
            </a:fld>
            <a:endParaRPr lang="fr-ML"/>
          </a:p>
        </p:txBody>
      </p:sp>
    </p:spTree>
    <p:extLst>
      <p:ext uri="{BB962C8B-B14F-4D97-AF65-F5344CB8AC3E}">
        <p14:creationId xmlns:p14="http://schemas.microsoft.com/office/powerpoint/2010/main" val="1094810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FB715D-5823-446C-A1D8-F908341F7AF1}"/>
              </a:ext>
            </a:extLst>
          </p:cNvPr>
          <p:cNvSpPr>
            <a:spLocks noGrp="1"/>
          </p:cNvSpPr>
          <p:nvPr>
            <p:ph type="title"/>
          </p:nvPr>
        </p:nvSpPr>
        <p:spPr>
          <a:xfrm>
            <a:off x="839788" y="365125"/>
            <a:ext cx="10515600" cy="1325563"/>
          </a:xfrm>
        </p:spPr>
        <p:txBody>
          <a:bodyPr/>
          <a:lstStyle/>
          <a:p>
            <a:r>
              <a:rPr lang="fr-FR"/>
              <a:t>Modifiez le style du titre</a:t>
            </a:r>
            <a:endParaRPr lang="fr-ML"/>
          </a:p>
        </p:txBody>
      </p:sp>
      <p:sp>
        <p:nvSpPr>
          <p:cNvPr id="3" name="Espace réservé du texte 2">
            <a:extLst>
              <a:ext uri="{FF2B5EF4-FFF2-40B4-BE49-F238E27FC236}">
                <a16:creationId xmlns:a16="http://schemas.microsoft.com/office/drawing/2014/main" id="{E6A91213-0B44-469A-B9B2-8FEECFA42B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92D26EB1-1E8F-4113-9D33-111044815DBC}"/>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ML"/>
          </a:p>
        </p:txBody>
      </p:sp>
      <p:sp>
        <p:nvSpPr>
          <p:cNvPr id="5" name="Espace réservé du texte 4">
            <a:extLst>
              <a:ext uri="{FF2B5EF4-FFF2-40B4-BE49-F238E27FC236}">
                <a16:creationId xmlns:a16="http://schemas.microsoft.com/office/drawing/2014/main" id="{E77BE65A-79C5-4A3B-9B95-66AC498D16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9E4B22D8-EEC1-4DFF-89DD-396C845D7938}"/>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ML"/>
          </a:p>
        </p:txBody>
      </p:sp>
      <p:sp>
        <p:nvSpPr>
          <p:cNvPr id="7" name="Espace réservé de la date 6">
            <a:extLst>
              <a:ext uri="{FF2B5EF4-FFF2-40B4-BE49-F238E27FC236}">
                <a16:creationId xmlns:a16="http://schemas.microsoft.com/office/drawing/2014/main" id="{307EFDC2-CB14-4EB5-8003-A51FDD6AB9C6}"/>
              </a:ext>
            </a:extLst>
          </p:cNvPr>
          <p:cNvSpPr>
            <a:spLocks noGrp="1"/>
          </p:cNvSpPr>
          <p:nvPr>
            <p:ph type="dt" sz="half" idx="10"/>
          </p:nvPr>
        </p:nvSpPr>
        <p:spPr/>
        <p:txBody>
          <a:bodyPr/>
          <a:lstStyle/>
          <a:p>
            <a:fld id="{03C76B87-84F7-4EC1-9E29-5A016106D01B}" type="datetimeFigureOut">
              <a:rPr lang="fr-ML" smtClean="0"/>
              <a:t>25/03/2021</a:t>
            </a:fld>
            <a:endParaRPr lang="fr-ML"/>
          </a:p>
        </p:txBody>
      </p:sp>
      <p:sp>
        <p:nvSpPr>
          <p:cNvPr id="8" name="Espace réservé du pied de page 7">
            <a:extLst>
              <a:ext uri="{FF2B5EF4-FFF2-40B4-BE49-F238E27FC236}">
                <a16:creationId xmlns:a16="http://schemas.microsoft.com/office/drawing/2014/main" id="{FCD8BC86-E636-4C5A-AE25-29F7A3D23426}"/>
              </a:ext>
            </a:extLst>
          </p:cNvPr>
          <p:cNvSpPr>
            <a:spLocks noGrp="1"/>
          </p:cNvSpPr>
          <p:nvPr>
            <p:ph type="ftr" sz="quarter" idx="11"/>
          </p:nvPr>
        </p:nvSpPr>
        <p:spPr/>
        <p:txBody>
          <a:bodyPr/>
          <a:lstStyle/>
          <a:p>
            <a:endParaRPr lang="fr-ML"/>
          </a:p>
        </p:txBody>
      </p:sp>
      <p:sp>
        <p:nvSpPr>
          <p:cNvPr id="9" name="Espace réservé du numéro de diapositive 8">
            <a:extLst>
              <a:ext uri="{FF2B5EF4-FFF2-40B4-BE49-F238E27FC236}">
                <a16:creationId xmlns:a16="http://schemas.microsoft.com/office/drawing/2014/main" id="{64A9E5D3-73B9-4757-87C9-5C330809A1F0}"/>
              </a:ext>
            </a:extLst>
          </p:cNvPr>
          <p:cNvSpPr>
            <a:spLocks noGrp="1"/>
          </p:cNvSpPr>
          <p:nvPr>
            <p:ph type="sldNum" sz="quarter" idx="12"/>
          </p:nvPr>
        </p:nvSpPr>
        <p:spPr/>
        <p:txBody>
          <a:bodyPr/>
          <a:lstStyle/>
          <a:p>
            <a:fld id="{6CB62890-7597-4DB8-93F7-45E6930058BF}" type="slidenum">
              <a:rPr lang="fr-ML" smtClean="0"/>
              <a:t>‹N°›</a:t>
            </a:fld>
            <a:endParaRPr lang="fr-ML"/>
          </a:p>
        </p:txBody>
      </p:sp>
    </p:spTree>
    <p:extLst>
      <p:ext uri="{BB962C8B-B14F-4D97-AF65-F5344CB8AC3E}">
        <p14:creationId xmlns:p14="http://schemas.microsoft.com/office/powerpoint/2010/main" val="2202150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F59181A-4381-4BEC-8680-B1415157B4F3}"/>
              </a:ext>
            </a:extLst>
          </p:cNvPr>
          <p:cNvSpPr>
            <a:spLocks noGrp="1"/>
          </p:cNvSpPr>
          <p:nvPr>
            <p:ph type="title"/>
          </p:nvPr>
        </p:nvSpPr>
        <p:spPr/>
        <p:txBody>
          <a:bodyPr/>
          <a:lstStyle/>
          <a:p>
            <a:r>
              <a:rPr lang="fr-FR"/>
              <a:t>Modifiez le style du titre</a:t>
            </a:r>
            <a:endParaRPr lang="fr-ML"/>
          </a:p>
        </p:txBody>
      </p:sp>
      <p:sp>
        <p:nvSpPr>
          <p:cNvPr id="3" name="Espace réservé de la date 2">
            <a:extLst>
              <a:ext uri="{FF2B5EF4-FFF2-40B4-BE49-F238E27FC236}">
                <a16:creationId xmlns:a16="http://schemas.microsoft.com/office/drawing/2014/main" id="{283E9784-9B8C-4A41-812C-1465BCDB6DD7}"/>
              </a:ext>
            </a:extLst>
          </p:cNvPr>
          <p:cNvSpPr>
            <a:spLocks noGrp="1"/>
          </p:cNvSpPr>
          <p:nvPr>
            <p:ph type="dt" sz="half" idx="10"/>
          </p:nvPr>
        </p:nvSpPr>
        <p:spPr/>
        <p:txBody>
          <a:bodyPr/>
          <a:lstStyle/>
          <a:p>
            <a:fld id="{03C76B87-84F7-4EC1-9E29-5A016106D01B}" type="datetimeFigureOut">
              <a:rPr lang="fr-ML" smtClean="0"/>
              <a:t>25/03/2021</a:t>
            </a:fld>
            <a:endParaRPr lang="fr-ML"/>
          </a:p>
        </p:txBody>
      </p:sp>
      <p:sp>
        <p:nvSpPr>
          <p:cNvPr id="4" name="Espace réservé du pied de page 3">
            <a:extLst>
              <a:ext uri="{FF2B5EF4-FFF2-40B4-BE49-F238E27FC236}">
                <a16:creationId xmlns:a16="http://schemas.microsoft.com/office/drawing/2014/main" id="{71134913-9B1B-4965-BB09-3B2E47E8FAAC}"/>
              </a:ext>
            </a:extLst>
          </p:cNvPr>
          <p:cNvSpPr>
            <a:spLocks noGrp="1"/>
          </p:cNvSpPr>
          <p:nvPr>
            <p:ph type="ftr" sz="quarter" idx="11"/>
          </p:nvPr>
        </p:nvSpPr>
        <p:spPr/>
        <p:txBody>
          <a:bodyPr/>
          <a:lstStyle/>
          <a:p>
            <a:endParaRPr lang="fr-ML"/>
          </a:p>
        </p:txBody>
      </p:sp>
      <p:sp>
        <p:nvSpPr>
          <p:cNvPr id="5" name="Espace réservé du numéro de diapositive 4">
            <a:extLst>
              <a:ext uri="{FF2B5EF4-FFF2-40B4-BE49-F238E27FC236}">
                <a16:creationId xmlns:a16="http://schemas.microsoft.com/office/drawing/2014/main" id="{FF87B1AF-92D2-4AC2-900D-AAB5B1CA4A84}"/>
              </a:ext>
            </a:extLst>
          </p:cNvPr>
          <p:cNvSpPr>
            <a:spLocks noGrp="1"/>
          </p:cNvSpPr>
          <p:nvPr>
            <p:ph type="sldNum" sz="quarter" idx="12"/>
          </p:nvPr>
        </p:nvSpPr>
        <p:spPr/>
        <p:txBody>
          <a:bodyPr/>
          <a:lstStyle/>
          <a:p>
            <a:fld id="{6CB62890-7597-4DB8-93F7-45E6930058BF}" type="slidenum">
              <a:rPr lang="fr-ML" smtClean="0"/>
              <a:t>‹N°›</a:t>
            </a:fld>
            <a:endParaRPr lang="fr-ML"/>
          </a:p>
        </p:txBody>
      </p:sp>
    </p:spTree>
    <p:extLst>
      <p:ext uri="{BB962C8B-B14F-4D97-AF65-F5344CB8AC3E}">
        <p14:creationId xmlns:p14="http://schemas.microsoft.com/office/powerpoint/2010/main" val="4170250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75A64150-2BA5-4B46-BC86-97F856F225AD}"/>
              </a:ext>
            </a:extLst>
          </p:cNvPr>
          <p:cNvSpPr>
            <a:spLocks noGrp="1"/>
          </p:cNvSpPr>
          <p:nvPr>
            <p:ph type="dt" sz="half" idx="10"/>
          </p:nvPr>
        </p:nvSpPr>
        <p:spPr/>
        <p:txBody>
          <a:bodyPr/>
          <a:lstStyle/>
          <a:p>
            <a:fld id="{03C76B87-84F7-4EC1-9E29-5A016106D01B}" type="datetimeFigureOut">
              <a:rPr lang="fr-ML" smtClean="0"/>
              <a:t>25/03/2021</a:t>
            </a:fld>
            <a:endParaRPr lang="fr-ML"/>
          </a:p>
        </p:txBody>
      </p:sp>
      <p:sp>
        <p:nvSpPr>
          <p:cNvPr id="3" name="Espace réservé du pied de page 2">
            <a:extLst>
              <a:ext uri="{FF2B5EF4-FFF2-40B4-BE49-F238E27FC236}">
                <a16:creationId xmlns:a16="http://schemas.microsoft.com/office/drawing/2014/main" id="{C396CA27-08B3-4DDD-8EAC-0A5208D2DEE7}"/>
              </a:ext>
            </a:extLst>
          </p:cNvPr>
          <p:cNvSpPr>
            <a:spLocks noGrp="1"/>
          </p:cNvSpPr>
          <p:nvPr>
            <p:ph type="ftr" sz="quarter" idx="11"/>
          </p:nvPr>
        </p:nvSpPr>
        <p:spPr/>
        <p:txBody>
          <a:bodyPr/>
          <a:lstStyle/>
          <a:p>
            <a:endParaRPr lang="fr-ML"/>
          </a:p>
        </p:txBody>
      </p:sp>
      <p:sp>
        <p:nvSpPr>
          <p:cNvPr id="4" name="Espace réservé du numéro de diapositive 3">
            <a:extLst>
              <a:ext uri="{FF2B5EF4-FFF2-40B4-BE49-F238E27FC236}">
                <a16:creationId xmlns:a16="http://schemas.microsoft.com/office/drawing/2014/main" id="{8416D8CB-0FD1-40AF-93E0-33D047114127}"/>
              </a:ext>
            </a:extLst>
          </p:cNvPr>
          <p:cNvSpPr>
            <a:spLocks noGrp="1"/>
          </p:cNvSpPr>
          <p:nvPr>
            <p:ph type="sldNum" sz="quarter" idx="12"/>
          </p:nvPr>
        </p:nvSpPr>
        <p:spPr/>
        <p:txBody>
          <a:bodyPr/>
          <a:lstStyle/>
          <a:p>
            <a:fld id="{6CB62890-7597-4DB8-93F7-45E6930058BF}" type="slidenum">
              <a:rPr lang="fr-ML" smtClean="0"/>
              <a:t>‹N°›</a:t>
            </a:fld>
            <a:endParaRPr lang="fr-ML"/>
          </a:p>
        </p:txBody>
      </p:sp>
    </p:spTree>
    <p:extLst>
      <p:ext uri="{BB962C8B-B14F-4D97-AF65-F5344CB8AC3E}">
        <p14:creationId xmlns:p14="http://schemas.microsoft.com/office/powerpoint/2010/main" val="2029802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0DC0EB-2402-4D3B-8900-E7680139F25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ML"/>
          </a:p>
        </p:txBody>
      </p:sp>
      <p:sp>
        <p:nvSpPr>
          <p:cNvPr id="3" name="Espace réservé du contenu 2">
            <a:extLst>
              <a:ext uri="{FF2B5EF4-FFF2-40B4-BE49-F238E27FC236}">
                <a16:creationId xmlns:a16="http://schemas.microsoft.com/office/drawing/2014/main" id="{EDE8E7DA-E63A-47D3-A417-7050094275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ML"/>
          </a:p>
        </p:txBody>
      </p:sp>
      <p:sp>
        <p:nvSpPr>
          <p:cNvPr id="4" name="Espace réservé du texte 3">
            <a:extLst>
              <a:ext uri="{FF2B5EF4-FFF2-40B4-BE49-F238E27FC236}">
                <a16:creationId xmlns:a16="http://schemas.microsoft.com/office/drawing/2014/main" id="{3FF0A0DD-04C1-410E-BC68-C7EBC2C90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78A27FBA-99F6-4A85-BA3C-6BD8DB21F9C6}"/>
              </a:ext>
            </a:extLst>
          </p:cNvPr>
          <p:cNvSpPr>
            <a:spLocks noGrp="1"/>
          </p:cNvSpPr>
          <p:nvPr>
            <p:ph type="dt" sz="half" idx="10"/>
          </p:nvPr>
        </p:nvSpPr>
        <p:spPr/>
        <p:txBody>
          <a:bodyPr/>
          <a:lstStyle/>
          <a:p>
            <a:fld id="{03C76B87-84F7-4EC1-9E29-5A016106D01B}" type="datetimeFigureOut">
              <a:rPr lang="fr-ML" smtClean="0"/>
              <a:t>25/03/2021</a:t>
            </a:fld>
            <a:endParaRPr lang="fr-ML"/>
          </a:p>
        </p:txBody>
      </p:sp>
      <p:sp>
        <p:nvSpPr>
          <p:cNvPr id="6" name="Espace réservé du pied de page 5">
            <a:extLst>
              <a:ext uri="{FF2B5EF4-FFF2-40B4-BE49-F238E27FC236}">
                <a16:creationId xmlns:a16="http://schemas.microsoft.com/office/drawing/2014/main" id="{6C7935F1-33A0-461B-8655-A2D5E4411540}"/>
              </a:ext>
            </a:extLst>
          </p:cNvPr>
          <p:cNvSpPr>
            <a:spLocks noGrp="1"/>
          </p:cNvSpPr>
          <p:nvPr>
            <p:ph type="ftr" sz="quarter" idx="11"/>
          </p:nvPr>
        </p:nvSpPr>
        <p:spPr/>
        <p:txBody>
          <a:bodyPr/>
          <a:lstStyle/>
          <a:p>
            <a:endParaRPr lang="fr-ML"/>
          </a:p>
        </p:txBody>
      </p:sp>
      <p:sp>
        <p:nvSpPr>
          <p:cNvPr id="7" name="Espace réservé du numéro de diapositive 6">
            <a:extLst>
              <a:ext uri="{FF2B5EF4-FFF2-40B4-BE49-F238E27FC236}">
                <a16:creationId xmlns:a16="http://schemas.microsoft.com/office/drawing/2014/main" id="{3A1A8194-F09E-489C-80DD-9774C45A4BB4}"/>
              </a:ext>
            </a:extLst>
          </p:cNvPr>
          <p:cNvSpPr>
            <a:spLocks noGrp="1"/>
          </p:cNvSpPr>
          <p:nvPr>
            <p:ph type="sldNum" sz="quarter" idx="12"/>
          </p:nvPr>
        </p:nvSpPr>
        <p:spPr/>
        <p:txBody>
          <a:bodyPr/>
          <a:lstStyle/>
          <a:p>
            <a:fld id="{6CB62890-7597-4DB8-93F7-45E6930058BF}" type="slidenum">
              <a:rPr lang="fr-ML" smtClean="0"/>
              <a:t>‹N°›</a:t>
            </a:fld>
            <a:endParaRPr lang="fr-ML"/>
          </a:p>
        </p:txBody>
      </p:sp>
    </p:spTree>
    <p:extLst>
      <p:ext uri="{BB962C8B-B14F-4D97-AF65-F5344CB8AC3E}">
        <p14:creationId xmlns:p14="http://schemas.microsoft.com/office/powerpoint/2010/main" val="2537072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5D1C91-C9CE-441D-99A5-BE4DEDEB3E6E}"/>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ML"/>
          </a:p>
        </p:txBody>
      </p:sp>
      <p:sp>
        <p:nvSpPr>
          <p:cNvPr id="3" name="Espace réservé pour une image  2">
            <a:extLst>
              <a:ext uri="{FF2B5EF4-FFF2-40B4-BE49-F238E27FC236}">
                <a16:creationId xmlns:a16="http://schemas.microsoft.com/office/drawing/2014/main" id="{E6D5C58F-900B-4087-AADF-E47B2BA2C8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ML"/>
          </a:p>
        </p:txBody>
      </p:sp>
      <p:sp>
        <p:nvSpPr>
          <p:cNvPr id="4" name="Espace réservé du texte 3">
            <a:extLst>
              <a:ext uri="{FF2B5EF4-FFF2-40B4-BE49-F238E27FC236}">
                <a16:creationId xmlns:a16="http://schemas.microsoft.com/office/drawing/2014/main" id="{9716C64B-24AD-480D-B1ED-AD13537B3D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891A3796-C9A0-49C2-B132-9008FD4651A2}"/>
              </a:ext>
            </a:extLst>
          </p:cNvPr>
          <p:cNvSpPr>
            <a:spLocks noGrp="1"/>
          </p:cNvSpPr>
          <p:nvPr>
            <p:ph type="dt" sz="half" idx="10"/>
          </p:nvPr>
        </p:nvSpPr>
        <p:spPr/>
        <p:txBody>
          <a:bodyPr/>
          <a:lstStyle/>
          <a:p>
            <a:fld id="{03C76B87-84F7-4EC1-9E29-5A016106D01B}" type="datetimeFigureOut">
              <a:rPr lang="fr-ML" smtClean="0"/>
              <a:t>25/03/2021</a:t>
            </a:fld>
            <a:endParaRPr lang="fr-ML"/>
          </a:p>
        </p:txBody>
      </p:sp>
      <p:sp>
        <p:nvSpPr>
          <p:cNvPr id="6" name="Espace réservé du pied de page 5">
            <a:extLst>
              <a:ext uri="{FF2B5EF4-FFF2-40B4-BE49-F238E27FC236}">
                <a16:creationId xmlns:a16="http://schemas.microsoft.com/office/drawing/2014/main" id="{FD44A8A2-E7CD-4B69-A3A6-C7C58FE57170}"/>
              </a:ext>
            </a:extLst>
          </p:cNvPr>
          <p:cNvSpPr>
            <a:spLocks noGrp="1"/>
          </p:cNvSpPr>
          <p:nvPr>
            <p:ph type="ftr" sz="quarter" idx="11"/>
          </p:nvPr>
        </p:nvSpPr>
        <p:spPr/>
        <p:txBody>
          <a:bodyPr/>
          <a:lstStyle/>
          <a:p>
            <a:endParaRPr lang="fr-ML"/>
          </a:p>
        </p:txBody>
      </p:sp>
      <p:sp>
        <p:nvSpPr>
          <p:cNvPr id="7" name="Espace réservé du numéro de diapositive 6">
            <a:extLst>
              <a:ext uri="{FF2B5EF4-FFF2-40B4-BE49-F238E27FC236}">
                <a16:creationId xmlns:a16="http://schemas.microsoft.com/office/drawing/2014/main" id="{0CB1F15C-41B4-417C-84C9-F6A5D9B14D36}"/>
              </a:ext>
            </a:extLst>
          </p:cNvPr>
          <p:cNvSpPr>
            <a:spLocks noGrp="1"/>
          </p:cNvSpPr>
          <p:nvPr>
            <p:ph type="sldNum" sz="quarter" idx="12"/>
          </p:nvPr>
        </p:nvSpPr>
        <p:spPr/>
        <p:txBody>
          <a:bodyPr/>
          <a:lstStyle/>
          <a:p>
            <a:fld id="{6CB62890-7597-4DB8-93F7-45E6930058BF}" type="slidenum">
              <a:rPr lang="fr-ML" smtClean="0"/>
              <a:t>‹N°›</a:t>
            </a:fld>
            <a:endParaRPr lang="fr-ML"/>
          </a:p>
        </p:txBody>
      </p:sp>
    </p:spTree>
    <p:extLst>
      <p:ext uri="{BB962C8B-B14F-4D97-AF65-F5344CB8AC3E}">
        <p14:creationId xmlns:p14="http://schemas.microsoft.com/office/powerpoint/2010/main" val="1824529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2DCCB641-EB8F-4ED9-BCE5-77F56F9EA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fr-ML"/>
          </a:p>
        </p:txBody>
      </p:sp>
      <p:sp>
        <p:nvSpPr>
          <p:cNvPr id="3" name="Espace réservé du texte 2">
            <a:extLst>
              <a:ext uri="{FF2B5EF4-FFF2-40B4-BE49-F238E27FC236}">
                <a16:creationId xmlns:a16="http://schemas.microsoft.com/office/drawing/2014/main" id="{B0FC58AD-0204-42E6-9BE8-362910CFD7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ML"/>
          </a:p>
        </p:txBody>
      </p:sp>
      <p:sp>
        <p:nvSpPr>
          <p:cNvPr id="4" name="Espace réservé de la date 3">
            <a:extLst>
              <a:ext uri="{FF2B5EF4-FFF2-40B4-BE49-F238E27FC236}">
                <a16:creationId xmlns:a16="http://schemas.microsoft.com/office/drawing/2014/main" id="{52DF92F2-1565-4CCE-B103-EECC0CAD9E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C76B87-84F7-4EC1-9E29-5A016106D01B}" type="datetimeFigureOut">
              <a:rPr lang="fr-ML" smtClean="0"/>
              <a:t>25/03/2021</a:t>
            </a:fld>
            <a:endParaRPr lang="fr-ML"/>
          </a:p>
        </p:txBody>
      </p:sp>
      <p:sp>
        <p:nvSpPr>
          <p:cNvPr id="5" name="Espace réservé du pied de page 4">
            <a:extLst>
              <a:ext uri="{FF2B5EF4-FFF2-40B4-BE49-F238E27FC236}">
                <a16:creationId xmlns:a16="http://schemas.microsoft.com/office/drawing/2014/main" id="{1DC73E94-9A98-4FBE-BFD3-939C513787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ML"/>
          </a:p>
        </p:txBody>
      </p:sp>
      <p:sp>
        <p:nvSpPr>
          <p:cNvPr id="6" name="Espace réservé du numéro de diapositive 5">
            <a:extLst>
              <a:ext uri="{FF2B5EF4-FFF2-40B4-BE49-F238E27FC236}">
                <a16:creationId xmlns:a16="http://schemas.microsoft.com/office/drawing/2014/main" id="{51EF9784-366E-41EA-8B78-FABB881B71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B62890-7597-4DB8-93F7-45E6930058BF}" type="slidenum">
              <a:rPr lang="fr-ML" smtClean="0"/>
              <a:t>‹N°›</a:t>
            </a:fld>
            <a:endParaRPr lang="fr-ML"/>
          </a:p>
        </p:txBody>
      </p:sp>
    </p:spTree>
    <p:extLst>
      <p:ext uri="{BB962C8B-B14F-4D97-AF65-F5344CB8AC3E}">
        <p14:creationId xmlns:p14="http://schemas.microsoft.com/office/powerpoint/2010/main" val="18325069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F592C9D-41D0-4255-9DBD-30BEF4B251C9}"/>
              </a:ext>
            </a:extLst>
          </p:cNvPr>
          <p:cNvSpPr>
            <a:spLocks noGrp="1"/>
          </p:cNvSpPr>
          <p:nvPr>
            <p:ph type="ctrTitle"/>
          </p:nvPr>
        </p:nvSpPr>
        <p:spPr>
          <a:xfrm>
            <a:off x="1524000" y="2743199"/>
            <a:ext cx="9144000" cy="1219201"/>
          </a:xfrm>
        </p:spPr>
        <p:txBody>
          <a:bodyPr/>
          <a:lstStyle/>
          <a:p>
            <a:r>
              <a:rPr lang="fr-ML" dirty="0">
                <a:latin typeface="Times New Roman" panose="02020603050405020304" pitchFamily="18" charset="0"/>
                <a:cs typeface="Times New Roman" panose="02020603050405020304" pitchFamily="18" charset="0"/>
              </a:rPr>
              <a:t>Spécification OpenAPI</a:t>
            </a:r>
          </a:p>
        </p:txBody>
      </p:sp>
    </p:spTree>
    <p:extLst>
      <p:ext uri="{BB962C8B-B14F-4D97-AF65-F5344CB8AC3E}">
        <p14:creationId xmlns:p14="http://schemas.microsoft.com/office/powerpoint/2010/main" val="14018764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8230370-F7EA-43B3-8CA6-2EA67C9C5FD2}"/>
              </a:ext>
            </a:extLst>
          </p:cNvPr>
          <p:cNvSpPr>
            <a:spLocks noGrp="1"/>
          </p:cNvSpPr>
          <p:nvPr>
            <p:ph type="title"/>
          </p:nvPr>
        </p:nvSpPr>
        <p:spPr/>
        <p:txBody>
          <a:bodyPr/>
          <a:lstStyle/>
          <a:p>
            <a:pPr algn="ctr"/>
            <a:r>
              <a:rPr lang="fr-ML" dirty="0">
                <a:latin typeface="Times New Roman" panose="02020603050405020304" pitchFamily="18" charset="0"/>
                <a:cs typeface="Times New Roman" panose="02020603050405020304" pitchFamily="18" charset="0"/>
              </a:rPr>
              <a:t>VI-    utilité</a:t>
            </a:r>
          </a:p>
        </p:txBody>
      </p:sp>
      <p:sp>
        <p:nvSpPr>
          <p:cNvPr id="3" name="Espace réservé du contenu 2">
            <a:extLst>
              <a:ext uri="{FF2B5EF4-FFF2-40B4-BE49-F238E27FC236}">
                <a16:creationId xmlns:a16="http://schemas.microsoft.com/office/drawing/2014/main" id="{49275FB9-7DF9-4727-8BD4-3DE382CC99F7}"/>
              </a:ext>
            </a:extLst>
          </p:cNvPr>
          <p:cNvSpPr>
            <a:spLocks noGrp="1"/>
          </p:cNvSpPr>
          <p:nvPr>
            <p:ph idx="1"/>
          </p:nvPr>
        </p:nvSpPr>
        <p:spPr/>
        <p:txBody>
          <a:bodyPr>
            <a:normAutofit/>
          </a:bodyPr>
          <a:lstStyle/>
          <a:p>
            <a:r>
              <a:rPr lang="fr-FR" dirty="0">
                <a:effectLst/>
                <a:latin typeface="Times New Roman" panose="02020603050405020304" pitchFamily="18" charset="0"/>
                <a:ea typeface="Calibri" panose="020F0502020204030204" pitchFamily="34" charset="0"/>
              </a:rPr>
              <a:t>La spécification d’openAPI prépare le terrain pour les consommateurs des services API en mettant à leurs dispositions les outils nécessaires pour l’utilisation de l’API. Elle précise comment formuler une requête prise en charge par l’API, de quoi s’attendre comme réponse d’une requête, quelle sont les différents champs, quelle sont les contraintes de sécurité (</a:t>
            </a:r>
            <a:r>
              <a:rPr lang="fr-FR" dirty="0">
                <a:effectLst/>
                <a:latin typeface="Times New Roman" panose="02020603050405020304" pitchFamily="18" charset="0"/>
                <a:ea typeface="Times New Roman" panose="02020603050405020304" pitchFamily="18" charset="0"/>
              </a:rPr>
              <a:t>méthodes d'authentification)</a:t>
            </a:r>
            <a:r>
              <a:rPr lang="fr-FR" dirty="0">
                <a:effectLst/>
                <a:latin typeface="Times New Roman" panose="02020603050405020304" pitchFamily="18" charset="0"/>
                <a:ea typeface="Calibri" panose="020F0502020204030204" pitchFamily="34" charset="0"/>
              </a:rPr>
              <a:t> et comment avoir l’accès, ce qui permet aux clients de </a:t>
            </a:r>
            <a:r>
              <a:rPr lang="fr-FR" dirty="0">
                <a:effectLst/>
                <a:latin typeface="Times New Roman" panose="02020603050405020304" pitchFamily="18" charset="0"/>
                <a:ea typeface="Times New Roman" panose="02020603050405020304" pitchFamily="18" charset="0"/>
              </a:rPr>
              <a:t>bénéficier une plus grande clarté dans le processus de conception</a:t>
            </a:r>
            <a:endParaRPr lang="fr-ML" dirty="0"/>
          </a:p>
        </p:txBody>
      </p:sp>
    </p:spTree>
    <p:extLst>
      <p:ext uri="{BB962C8B-B14F-4D97-AF65-F5344CB8AC3E}">
        <p14:creationId xmlns:p14="http://schemas.microsoft.com/office/powerpoint/2010/main" val="306356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68DBA8-A34B-4ABA-9162-303279B7AD90}"/>
              </a:ext>
            </a:extLst>
          </p:cNvPr>
          <p:cNvSpPr>
            <a:spLocks noGrp="1"/>
          </p:cNvSpPr>
          <p:nvPr>
            <p:ph type="title"/>
          </p:nvPr>
        </p:nvSpPr>
        <p:spPr/>
        <p:txBody>
          <a:bodyPr/>
          <a:lstStyle/>
          <a:p>
            <a:pPr algn="ctr"/>
            <a:r>
              <a:rPr lang="fr-ML" dirty="0">
                <a:latin typeface="Times New Roman" panose="02020603050405020304" pitchFamily="18" charset="0"/>
                <a:cs typeface="Times New Roman" panose="02020603050405020304" pitchFamily="18" charset="0"/>
              </a:rPr>
              <a:t>VII-    Conclusion</a:t>
            </a:r>
          </a:p>
        </p:txBody>
      </p:sp>
      <p:sp>
        <p:nvSpPr>
          <p:cNvPr id="3" name="Espace réservé du contenu 2">
            <a:extLst>
              <a:ext uri="{FF2B5EF4-FFF2-40B4-BE49-F238E27FC236}">
                <a16:creationId xmlns:a16="http://schemas.microsoft.com/office/drawing/2014/main" id="{FCB35592-DF9A-4BAB-A6D4-08F91597453D}"/>
              </a:ext>
            </a:extLst>
          </p:cNvPr>
          <p:cNvSpPr>
            <a:spLocks noGrp="1"/>
          </p:cNvSpPr>
          <p:nvPr>
            <p:ph idx="1"/>
          </p:nvPr>
        </p:nvSpPr>
        <p:spPr/>
        <p:txBody>
          <a:bodyPr>
            <a:normAutofit/>
          </a:bodyPr>
          <a:lstStyle/>
          <a:p>
            <a:pPr marL="0" indent="0" algn="just">
              <a:lnSpc>
                <a:spcPct val="107000"/>
              </a:lnSpc>
              <a:spcAft>
                <a:spcPts val="800"/>
              </a:spcAft>
              <a:buNone/>
            </a:pPr>
            <a:r>
              <a:rPr lang="fr-FR" dirty="0">
                <a:effectLst/>
                <a:latin typeface="Times New Roman" panose="02020603050405020304" pitchFamily="18" charset="0"/>
                <a:ea typeface="Calibri" panose="020F0502020204030204" pitchFamily="34" charset="0"/>
                <a:cs typeface="Times New Roman" panose="02020603050405020304" pitchFamily="18" charset="0"/>
              </a:rPr>
              <a:t>La spécification de openAPI est essentiellement le manuel de référence pour garantir aux développeurs une excellente expérience avec l'API, elle </a:t>
            </a:r>
            <a:r>
              <a:rPr lang="fr-ML" dirty="0">
                <a:effectLst/>
                <a:latin typeface="Times New Roman" panose="02020603050405020304" pitchFamily="18" charset="0"/>
                <a:ea typeface="Calibri" panose="020F0502020204030204" pitchFamily="34" charset="0"/>
                <a:cs typeface="Times New Roman" panose="02020603050405020304" pitchFamily="18" charset="0"/>
              </a:rPr>
              <a:t>aide les utilisateurs et les développeurs d'API à définir clairement les attentes lors de la consommation et de la construction d'une API. Elle </a:t>
            </a:r>
            <a:r>
              <a:rPr lang="fr-FR" dirty="0">
                <a:effectLst/>
                <a:latin typeface="Times New Roman" panose="02020603050405020304" pitchFamily="18" charset="0"/>
                <a:ea typeface="Calibri" panose="020F0502020204030204" pitchFamily="34" charset="0"/>
                <a:cs typeface="Times New Roman" panose="02020603050405020304" pitchFamily="18" charset="0"/>
              </a:rPr>
              <a:t>fournit une compréhension globale du comportement d'une API.</a:t>
            </a:r>
            <a:endParaRPr lang="fr-ML"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r>
              <a:rPr lang="fr-FR" dirty="0">
                <a:effectLst/>
                <a:latin typeface="Times New Roman" panose="02020603050405020304" pitchFamily="18" charset="0"/>
                <a:ea typeface="Calibri" panose="020F0502020204030204" pitchFamily="34" charset="0"/>
                <a:cs typeface="Times New Roman" panose="02020603050405020304" pitchFamily="18" charset="0"/>
              </a:rPr>
              <a:t>Avec ces explications de comment l'API fonctionne et les résultats à attendre lors de l'utilisation de l'API, elle réduise le temps nécessaire pour intégrer les nouveaux consommateurs d'API.</a:t>
            </a:r>
            <a:endParaRPr lang="fr-ML"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7087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ADC6989-DC81-42C9-AC2B-980359819500}"/>
              </a:ext>
            </a:extLst>
          </p:cNvPr>
          <p:cNvSpPr>
            <a:spLocks noGrp="1"/>
          </p:cNvSpPr>
          <p:nvPr>
            <p:ph type="title"/>
          </p:nvPr>
        </p:nvSpPr>
        <p:spPr/>
        <p:txBody>
          <a:bodyPr/>
          <a:lstStyle/>
          <a:p>
            <a:pPr algn="ctr"/>
            <a:r>
              <a:rPr lang="fr-ML" dirty="0">
                <a:latin typeface="Times New Roman" panose="02020603050405020304" pitchFamily="18" charset="0"/>
                <a:cs typeface="Times New Roman" panose="02020603050405020304" pitchFamily="18" charset="0"/>
              </a:rPr>
              <a:t>I-    Introduction</a:t>
            </a:r>
          </a:p>
        </p:txBody>
      </p:sp>
      <p:sp>
        <p:nvSpPr>
          <p:cNvPr id="3" name="Espace réservé du contenu 2">
            <a:extLst>
              <a:ext uri="{FF2B5EF4-FFF2-40B4-BE49-F238E27FC236}">
                <a16:creationId xmlns:a16="http://schemas.microsoft.com/office/drawing/2014/main" id="{1CB5DD5D-3694-402E-84E4-AEDE8FA63672}"/>
              </a:ext>
            </a:extLst>
          </p:cNvPr>
          <p:cNvSpPr>
            <a:spLocks noGrp="1"/>
          </p:cNvSpPr>
          <p:nvPr>
            <p:ph idx="1"/>
          </p:nvPr>
        </p:nvSpPr>
        <p:spPr>
          <a:xfrm>
            <a:off x="838200" y="1855303"/>
            <a:ext cx="10515600" cy="4321659"/>
          </a:xfrm>
        </p:spPr>
        <p:txBody>
          <a:bodyPr>
            <a:normAutofit lnSpcReduction="10000"/>
          </a:bodyPr>
          <a:lstStyle/>
          <a:p>
            <a:pPr marL="0" indent="0" algn="just">
              <a:buNone/>
            </a:pPr>
            <a:r>
              <a:rPr lang="fr-ML" dirty="0">
                <a:solidFill>
                  <a:srgbClr val="000000"/>
                </a:solidFill>
                <a:effectLst/>
                <a:latin typeface="Times New Roman" panose="02020603050405020304" pitchFamily="18" charset="0"/>
                <a:ea typeface="Times New Roman" panose="02020603050405020304" pitchFamily="18" charset="0"/>
              </a:rPr>
              <a:t>Dans la conception d’un logiciel, la spécification est une étape importante car elle précise ce qu’on attend d’un logiciel et éclaircie les intentions des clients. Une API est un ensemble d’outil qui facilite les développement des applications. Elle offre des services qui sont intégrés dans des applications.</a:t>
            </a:r>
            <a:endParaRPr lang="fr-ML" dirty="0">
              <a:effectLst/>
              <a:latin typeface="Times New Roman" panose="02020603050405020304" pitchFamily="18" charset="0"/>
              <a:ea typeface="Times New Roman" panose="02020603050405020304" pitchFamily="18" charset="0"/>
            </a:endParaRPr>
          </a:p>
          <a:p>
            <a:pPr marL="0" indent="0" algn="just">
              <a:buNone/>
            </a:pPr>
            <a:r>
              <a:rPr lang="fr-ML" dirty="0">
                <a:solidFill>
                  <a:srgbClr val="000000"/>
                </a:solidFill>
                <a:effectLst/>
                <a:latin typeface="Times New Roman" panose="02020603050405020304" pitchFamily="18" charset="0"/>
                <a:ea typeface="Times New Roman" panose="02020603050405020304" pitchFamily="18" charset="0"/>
              </a:rPr>
              <a:t>Pour bénéficier d’une API, les développeurs doivent être capable d’interagir avec ses services offerts et comprendre ses fonctionnalités. En guise de simplification dans cette tâche d’interaction, la spécification </a:t>
            </a:r>
            <a:r>
              <a:rPr lang="fr-ML" dirty="0" err="1">
                <a:solidFill>
                  <a:srgbClr val="000000"/>
                </a:solidFill>
                <a:effectLst/>
                <a:latin typeface="Times New Roman" panose="02020603050405020304" pitchFamily="18" charset="0"/>
                <a:ea typeface="Times New Roman" panose="02020603050405020304" pitchFamily="18" charset="0"/>
              </a:rPr>
              <a:t>Swagger</a:t>
            </a:r>
            <a:r>
              <a:rPr lang="fr-ML" dirty="0">
                <a:solidFill>
                  <a:srgbClr val="000000"/>
                </a:solidFill>
                <a:effectLst/>
                <a:latin typeface="Times New Roman" panose="02020603050405020304" pitchFamily="18" charset="0"/>
                <a:ea typeface="Times New Roman" panose="02020603050405020304" pitchFamily="18" charset="0"/>
              </a:rPr>
              <a:t> connu actuellement sous le nom de spécification openAPI offre une définition des informations générales d’une API, une description </a:t>
            </a:r>
            <a:r>
              <a:rPr lang="fr-ML" dirty="0">
                <a:solidFill>
                  <a:srgbClr val="000000"/>
                </a:solidFill>
                <a:latin typeface="Times New Roman" panose="02020603050405020304" pitchFamily="18" charset="0"/>
                <a:ea typeface="Times New Roman" panose="02020603050405020304" pitchFamily="18" charset="0"/>
              </a:rPr>
              <a:t>d</a:t>
            </a:r>
            <a:r>
              <a:rPr lang="fr-ML" dirty="0">
                <a:solidFill>
                  <a:srgbClr val="000000"/>
                </a:solidFill>
                <a:effectLst/>
                <a:latin typeface="Times New Roman" panose="02020603050405020304" pitchFamily="18" charset="0"/>
                <a:ea typeface="Times New Roman" panose="02020603050405020304" pitchFamily="18" charset="0"/>
              </a:rPr>
              <a:t>es services et elle est open source.</a:t>
            </a:r>
            <a:endParaRPr lang="fr-ML" dirty="0">
              <a:effectLst/>
              <a:latin typeface="Times New Roman" panose="02020603050405020304" pitchFamily="18" charset="0"/>
              <a:ea typeface="Times New Roman" panose="02020603050405020304" pitchFamily="18" charset="0"/>
            </a:endParaRPr>
          </a:p>
          <a:p>
            <a:pPr marL="0" indent="0" algn="just">
              <a:lnSpc>
                <a:spcPct val="107000"/>
              </a:lnSpc>
              <a:spcAft>
                <a:spcPts val="800"/>
              </a:spcAft>
              <a:buNone/>
            </a:pPr>
            <a:endParaRPr lang="fr-FR" dirty="0">
              <a:effectLst/>
              <a:latin typeface="Times New Roman" panose="02020603050405020304" pitchFamily="18"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077879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88C0BFC-7CF9-4341-9BCC-2A3FD5755320}"/>
              </a:ext>
            </a:extLst>
          </p:cNvPr>
          <p:cNvSpPr>
            <a:spLocks noGrp="1"/>
          </p:cNvSpPr>
          <p:nvPr>
            <p:ph type="title"/>
          </p:nvPr>
        </p:nvSpPr>
        <p:spPr/>
        <p:txBody>
          <a:bodyPr/>
          <a:lstStyle/>
          <a:p>
            <a:pPr algn="ctr"/>
            <a:r>
              <a:rPr lang="fr-ML" dirty="0">
                <a:latin typeface="Times New Roman" panose="02020603050405020304" pitchFamily="18" charset="0"/>
                <a:cs typeface="Times New Roman" panose="02020603050405020304" pitchFamily="18" charset="0"/>
              </a:rPr>
              <a:t>II-    Définition et Objectif</a:t>
            </a:r>
          </a:p>
        </p:txBody>
      </p:sp>
      <p:sp>
        <p:nvSpPr>
          <p:cNvPr id="3" name="Espace réservé du contenu 2">
            <a:extLst>
              <a:ext uri="{FF2B5EF4-FFF2-40B4-BE49-F238E27FC236}">
                <a16:creationId xmlns:a16="http://schemas.microsoft.com/office/drawing/2014/main" id="{C3A23D5E-5775-4293-9C75-65D4918C22EE}"/>
              </a:ext>
            </a:extLst>
          </p:cNvPr>
          <p:cNvSpPr>
            <a:spLocks noGrp="1"/>
          </p:cNvSpPr>
          <p:nvPr>
            <p:ph idx="1"/>
          </p:nvPr>
        </p:nvSpPr>
        <p:spPr>
          <a:xfrm>
            <a:off x="838200" y="2252869"/>
            <a:ext cx="10515600" cy="3924093"/>
          </a:xfrm>
        </p:spPr>
        <p:txBody>
          <a:bodyPr/>
          <a:lstStyle/>
          <a:p>
            <a:r>
              <a:rPr lang="fr-ML" dirty="0">
                <a:latin typeface="Times New Roman" panose="02020603050405020304" pitchFamily="18" charset="0"/>
                <a:cs typeface="Times New Roman" panose="02020603050405020304" pitchFamily="18" charset="0"/>
              </a:rPr>
              <a:t>Une spécification openAPI est une description Open source des services, du comportements et des fonctionnalités d’une API afin de minimisé l’effort d’implémentation.</a:t>
            </a:r>
          </a:p>
          <a:p>
            <a:r>
              <a:rPr lang="fr-ML" dirty="0">
                <a:latin typeface="Times New Roman" panose="02020603050405020304" pitchFamily="18" charset="0"/>
                <a:cs typeface="Times New Roman" panose="02020603050405020304" pitchFamily="18" charset="0"/>
              </a:rPr>
              <a:t>Il a pour objectif de mettre en place un Framework qui va permettre aux développeurs de documenter et de designer des API, tout en maintenant une synchronisation avec le code.</a:t>
            </a:r>
          </a:p>
        </p:txBody>
      </p:sp>
    </p:spTree>
    <p:extLst>
      <p:ext uri="{BB962C8B-B14F-4D97-AF65-F5344CB8AC3E}">
        <p14:creationId xmlns:p14="http://schemas.microsoft.com/office/powerpoint/2010/main" val="1539585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C38A68D-5CF4-4C54-A061-98DD735F4994}"/>
              </a:ext>
            </a:extLst>
          </p:cNvPr>
          <p:cNvSpPr>
            <a:spLocks noGrp="1"/>
          </p:cNvSpPr>
          <p:nvPr>
            <p:ph type="title"/>
          </p:nvPr>
        </p:nvSpPr>
        <p:spPr/>
        <p:txBody>
          <a:bodyPr/>
          <a:lstStyle/>
          <a:p>
            <a:pPr algn="ctr"/>
            <a:r>
              <a:rPr lang="fr-ML" dirty="0">
                <a:latin typeface="Times New Roman" panose="02020603050405020304" pitchFamily="18" charset="0"/>
                <a:cs typeface="Times New Roman" panose="02020603050405020304" pitchFamily="18" charset="0"/>
              </a:rPr>
              <a:t>III-    Qu’est ce que Open source</a:t>
            </a:r>
          </a:p>
        </p:txBody>
      </p:sp>
      <p:sp>
        <p:nvSpPr>
          <p:cNvPr id="3" name="Espace réservé du contenu 2">
            <a:extLst>
              <a:ext uri="{FF2B5EF4-FFF2-40B4-BE49-F238E27FC236}">
                <a16:creationId xmlns:a16="http://schemas.microsoft.com/office/drawing/2014/main" id="{9EB58ECB-5A86-44FE-9085-E2A93D4D2D8F}"/>
              </a:ext>
            </a:extLst>
          </p:cNvPr>
          <p:cNvSpPr>
            <a:spLocks noGrp="1"/>
          </p:cNvSpPr>
          <p:nvPr>
            <p:ph idx="1"/>
          </p:nvPr>
        </p:nvSpPr>
        <p:spPr>
          <a:xfrm>
            <a:off x="838200" y="2358887"/>
            <a:ext cx="10515600" cy="3818076"/>
          </a:xfrm>
        </p:spPr>
        <p:txBody>
          <a:bodyPr/>
          <a:lstStyle/>
          <a:p>
            <a:r>
              <a:rPr lang="fr-ML" dirty="0">
                <a:latin typeface="Times New Roman" panose="02020603050405020304" pitchFamily="18" charset="0"/>
                <a:cs typeface="Times New Roman" panose="02020603050405020304" pitchFamily="18" charset="0"/>
              </a:rPr>
              <a:t>C’est un groupe d’organisation s’intéressant aux logiciels respectant des critères qui ont été mis en place par eux-mêmes.</a:t>
            </a:r>
          </a:p>
          <a:p>
            <a:r>
              <a:rPr lang="fr-ML" dirty="0">
                <a:latin typeface="Times New Roman" panose="02020603050405020304" pitchFamily="18" charset="0"/>
                <a:cs typeface="Times New Roman" panose="02020603050405020304" pitchFamily="18" charset="0"/>
              </a:rPr>
              <a:t>Il met à la disposition du grand public l’accès au code source approuvé par un ensemble de programmeurs.</a:t>
            </a:r>
          </a:p>
          <a:p>
            <a:r>
              <a:rPr lang="fr-ML" dirty="0">
                <a:latin typeface="Times New Roman" panose="02020603050405020304" pitchFamily="18" charset="0"/>
                <a:cs typeface="Times New Roman" panose="02020603050405020304" pitchFamily="18" charset="0"/>
              </a:rPr>
              <a:t>Il dispose de nombreux logiciels.</a:t>
            </a:r>
          </a:p>
          <a:p>
            <a:r>
              <a:rPr lang="fr-ML" dirty="0">
                <a:latin typeface="Times New Roman" panose="02020603050405020304" pitchFamily="18" charset="0"/>
                <a:cs typeface="Times New Roman" panose="02020603050405020304" pitchFamily="18" charset="0"/>
              </a:rPr>
              <a:t>Il s’intéresse à la qualité, à la sécurité et de coût (très réduit).</a:t>
            </a:r>
          </a:p>
        </p:txBody>
      </p:sp>
    </p:spTree>
    <p:extLst>
      <p:ext uri="{BB962C8B-B14F-4D97-AF65-F5344CB8AC3E}">
        <p14:creationId xmlns:p14="http://schemas.microsoft.com/office/powerpoint/2010/main" val="3211478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C723B6D-6AAA-48E9-A692-8071E1566384}"/>
              </a:ext>
            </a:extLst>
          </p:cNvPr>
          <p:cNvSpPr>
            <a:spLocks noGrp="1"/>
          </p:cNvSpPr>
          <p:nvPr>
            <p:ph type="title"/>
          </p:nvPr>
        </p:nvSpPr>
        <p:spPr/>
        <p:txBody>
          <a:bodyPr/>
          <a:lstStyle/>
          <a:p>
            <a:pPr algn="ctr"/>
            <a:r>
              <a:rPr lang="fr-ML" dirty="0">
                <a:latin typeface="Times New Roman" panose="02020603050405020304" pitchFamily="18" charset="0"/>
                <a:cs typeface="Times New Roman" panose="02020603050405020304" pitchFamily="18" charset="0"/>
              </a:rPr>
              <a:t>IV-    Constitution de la spécification    </a:t>
            </a:r>
          </a:p>
        </p:txBody>
      </p:sp>
      <p:sp>
        <p:nvSpPr>
          <p:cNvPr id="3" name="Espace réservé du contenu 2">
            <a:extLst>
              <a:ext uri="{FF2B5EF4-FFF2-40B4-BE49-F238E27FC236}">
                <a16:creationId xmlns:a16="http://schemas.microsoft.com/office/drawing/2014/main" id="{ABC8C161-A566-4947-B024-05C5015CF82E}"/>
              </a:ext>
            </a:extLst>
          </p:cNvPr>
          <p:cNvSpPr>
            <a:spLocks noGrp="1"/>
          </p:cNvSpPr>
          <p:nvPr>
            <p:ph idx="1"/>
          </p:nvPr>
        </p:nvSpPr>
        <p:spPr/>
        <p:txBody>
          <a:bodyPr/>
          <a:lstStyle/>
          <a:p>
            <a:pPr marL="0" indent="0">
              <a:buNone/>
            </a:pPr>
            <a:r>
              <a:rPr lang="fr-ML" dirty="0">
                <a:latin typeface="Times New Roman" panose="02020603050405020304" pitchFamily="18" charset="0"/>
                <a:cs typeface="Times New Roman" panose="02020603050405020304" pitchFamily="18" charset="0"/>
              </a:rPr>
              <a:t>Elle est composée d’un ensemble d’objet et leurs propriétés, qui sont représentés en JSON (ou YAML). Certains des ces objet définis l’entête, d’aide supplémentaire et d’autre le corps. Ils sont ordonnés suivant une syntaxe.</a:t>
            </a:r>
          </a:p>
          <a:p>
            <a:r>
              <a:rPr lang="fr-ML" dirty="0">
                <a:latin typeface="Times New Roman" panose="02020603050405020304" pitchFamily="18" charset="0"/>
                <a:cs typeface="Times New Roman" panose="02020603050405020304" pitchFamily="18" charset="0"/>
              </a:rPr>
              <a:t>Ces objets sont: </a:t>
            </a:r>
            <a:r>
              <a:rPr lang="fr-ML" dirty="0" err="1">
                <a:latin typeface="Times New Roman" panose="02020603050405020304" pitchFamily="18" charset="0"/>
                <a:cs typeface="Times New Roman" panose="02020603050405020304" pitchFamily="18" charset="0"/>
              </a:rPr>
              <a:t>openapi</a:t>
            </a:r>
            <a:r>
              <a:rPr lang="fr-ML" dirty="0">
                <a:latin typeface="Times New Roman" panose="02020603050405020304" pitchFamily="18" charset="0"/>
                <a:cs typeface="Times New Roman" panose="02020603050405020304" pitchFamily="18" charset="0"/>
              </a:rPr>
              <a:t>, info, servers, </a:t>
            </a:r>
            <a:r>
              <a:rPr lang="fr-ML" dirty="0" err="1">
                <a:latin typeface="Times New Roman" panose="02020603050405020304" pitchFamily="18" charset="0"/>
                <a:cs typeface="Times New Roman" panose="02020603050405020304" pitchFamily="18" charset="0"/>
              </a:rPr>
              <a:t>paths</a:t>
            </a:r>
            <a:r>
              <a:rPr lang="fr-ML" dirty="0">
                <a:latin typeface="Times New Roman" panose="02020603050405020304" pitchFamily="18" charset="0"/>
                <a:cs typeface="Times New Roman" panose="02020603050405020304" pitchFamily="18" charset="0"/>
              </a:rPr>
              <a:t>, components, </a:t>
            </a:r>
            <a:r>
              <a:rPr lang="fr-ML" dirty="0" err="1">
                <a:latin typeface="Times New Roman" panose="02020603050405020304" pitchFamily="18" charset="0"/>
                <a:cs typeface="Times New Roman" panose="02020603050405020304" pitchFamily="18" charset="0"/>
              </a:rPr>
              <a:t>security</a:t>
            </a:r>
            <a:r>
              <a:rPr lang="fr-ML" dirty="0">
                <a:latin typeface="Times New Roman" panose="02020603050405020304" pitchFamily="18" charset="0"/>
                <a:cs typeface="Times New Roman" panose="02020603050405020304" pitchFamily="18" charset="0"/>
              </a:rPr>
              <a:t>, tags et </a:t>
            </a:r>
            <a:r>
              <a:rPr lang="fr-ML" dirty="0" err="1">
                <a:latin typeface="Times New Roman" panose="02020603050405020304" pitchFamily="18" charset="0"/>
                <a:cs typeface="Times New Roman" panose="02020603050405020304" pitchFamily="18" charset="0"/>
              </a:rPr>
              <a:t>externalsDocs</a:t>
            </a:r>
            <a:r>
              <a:rPr lang="fr-ML" dirty="0">
                <a:latin typeface="Times New Roman" panose="02020603050405020304" pitchFamily="18" charset="0"/>
                <a:cs typeface="Times New Roman" panose="02020603050405020304" pitchFamily="18" charset="0"/>
              </a:rPr>
              <a:t>. </a:t>
            </a:r>
          </a:p>
          <a:p>
            <a:r>
              <a:rPr lang="fr-ML" dirty="0">
                <a:latin typeface="Times New Roman" panose="02020603050405020304" pitchFamily="18" charset="0"/>
                <a:cs typeface="Times New Roman" panose="02020603050405020304" pitchFamily="18" charset="0"/>
              </a:rPr>
              <a:t>Tout ces objets respectes les règle du langage JSON (J</a:t>
            </a:r>
            <a:r>
              <a:rPr lang="fr-ML" i="1" dirty="0"/>
              <a:t>avaScript Object Notation)</a:t>
            </a:r>
            <a:r>
              <a:rPr lang="fr-ML"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554482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433150F-02B0-4DBA-A8AC-6A92807CAB7D}"/>
              </a:ext>
            </a:extLst>
          </p:cNvPr>
          <p:cNvSpPr>
            <a:spLocks noGrp="1"/>
          </p:cNvSpPr>
          <p:nvPr>
            <p:ph type="title"/>
          </p:nvPr>
        </p:nvSpPr>
        <p:spPr/>
        <p:txBody>
          <a:bodyPr/>
          <a:lstStyle/>
          <a:p>
            <a:pPr algn="ctr"/>
            <a:r>
              <a:rPr lang="fr-ML" dirty="0">
                <a:latin typeface="Times New Roman" panose="02020603050405020304" pitchFamily="18" charset="0"/>
                <a:cs typeface="Times New Roman" panose="02020603050405020304" pitchFamily="18" charset="0"/>
              </a:rPr>
              <a:t>IV-    Caractéristiques:</a:t>
            </a:r>
          </a:p>
        </p:txBody>
      </p:sp>
      <p:sp>
        <p:nvSpPr>
          <p:cNvPr id="3" name="Espace réservé du contenu 2">
            <a:extLst>
              <a:ext uri="{FF2B5EF4-FFF2-40B4-BE49-F238E27FC236}">
                <a16:creationId xmlns:a16="http://schemas.microsoft.com/office/drawing/2014/main" id="{BE569539-5E02-4001-8AFC-6FBC90DAB872}"/>
              </a:ext>
            </a:extLst>
          </p:cNvPr>
          <p:cNvSpPr>
            <a:spLocks noGrp="1"/>
          </p:cNvSpPr>
          <p:nvPr>
            <p:ph idx="1"/>
          </p:nvPr>
        </p:nvSpPr>
        <p:spPr/>
        <p:txBody>
          <a:bodyPr>
            <a:normAutofit/>
          </a:bodyPr>
          <a:lstStyle/>
          <a:p>
            <a:pPr marL="342900" lvl="0" indent="-342900" algn="just">
              <a:lnSpc>
                <a:spcPct val="107000"/>
              </a:lnSpc>
              <a:buFont typeface="Symbol" panose="05050102010706020507" pitchFamily="18" charset="2"/>
              <a:buChar char=""/>
            </a:pPr>
            <a:r>
              <a:rPr lang="fr-FR" dirty="0">
                <a:effectLst/>
                <a:latin typeface="Times New Roman" panose="02020603050405020304" pitchFamily="18" charset="0"/>
                <a:ea typeface="Calibri" panose="020F0502020204030204" pitchFamily="34" charset="0"/>
                <a:cs typeface="Times New Roman" panose="02020603050405020304" pitchFamily="18" charset="0"/>
              </a:rPr>
              <a:t>Son utilisation d’un ensemble d’objet JSON (peut être traduit en YAML) avec leur schéma spécifique pour définir la dénomination, l’ordre, et le contenu de chaque part d’une API.</a:t>
            </a:r>
            <a:endParaRPr lang="fr-ML"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fr-FR" dirty="0">
                <a:effectLst/>
                <a:latin typeface="Times New Roman" panose="02020603050405020304" pitchFamily="18" charset="0"/>
                <a:ea typeface="Calibri" panose="020F0502020204030204" pitchFamily="34" charset="0"/>
                <a:cs typeface="Times New Roman" panose="02020603050405020304" pitchFamily="18" charset="0"/>
              </a:rPr>
              <a:t>Sa description des APIs (REST API) dans le format standard (open source).</a:t>
            </a:r>
            <a:endParaRPr lang="fr-ML" dirty="0">
              <a:effectLst/>
              <a:latin typeface="Times New Roman" panose="02020603050405020304" pitchFamily="18" charset="0"/>
              <a:ea typeface="Calibri" panose="020F0502020204030204" pitchFamily="34" charset="0"/>
              <a:cs typeface="Times New Roman" panose="02020603050405020304" pitchFamily="18" charset="0"/>
            </a:endParaRPr>
          </a:p>
          <a:p>
            <a:r>
              <a:rPr lang="fr-FR" dirty="0">
                <a:effectLst/>
                <a:latin typeface="Times New Roman" panose="02020603050405020304" pitchFamily="18" charset="0"/>
                <a:ea typeface="Calibri" panose="020F0502020204030204" pitchFamily="34" charset="0"/>
                <a:cs typeface="Times New Roman" panose="02020603050405020304" pitchFamily="18" charset="0"/>
              </a:rPr>
              <a:t>La validité de sa description quel qu’en soit le langage de programmation utilisé par les clients.</a:t>
            </a:r>
            <a:endParaRPr lang="fr-ML"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3919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ED0A51-9F1E-4C2B-8024-5AA6894A0C66}"/>
              </a:ext>
            </a:extLst>
          </p:cNvPr>
          <p:cNvSpPr>
            <a:spLocks noGrp="1"/>
          </p:cNvSpPr>
          <p:nvPr>
            <p:ph type="title"/>
          </p:nvPr>
        </p:nvSpPr>
        <p:spPr/>
        <p:txBody>
          <a:bodyPr/>
          <a:lstStyle/>
          <a:p>
            <a:pPr algn="ctr"/>
            <a:r>
              <a:rPr lang="fr-ML" dirty="0">
                <a:latin typeface="Times New Roman" panose="02020603050405020304" pitchFamily="18" charset="0"/>
                <a:cs typeface="Times New Roman" panose="02020603050405020304" pitchFamily="18" charset="0"/>
              </a:rPr>
              <a:t>V-    Syntaxe</a:t>
            </a:r>
          </a:p>
        </p:txBody>
      </p:sp>
      <p:sp>
        <p:nvSpPr>
          <p:cNvPr id="3" name="Espace réservé du contenu 2">
            <a:extLst>
              <a:ext uri="{FF2B5EF4-FFF2-40B4-BE49-F238E27FC236}">
                <a16:creationId xmlns:a16="http://schemas.microsoft.com/office/drawing/2014/main" id="{410D4F92-7AC0-4CB1-81AE-7E4F1E33416B}"/>
              </a:ext>
            </a:extLst>
          </p:cNvPr>
          <p:cNvSpPr>
            <a:spLocks noGrp="1"/>
          </p:cNvSpPr>
          <p:nvPr>
            <p:ph idx="1"/>
          </p:nvPr>
        </p:nvSpPr>
        <p:spPr>
          <a:xfrm>
            <a:off x="838200" y="2849217"/>
            <a:ext cx="10515600" cy="3327746"/>
          </a:xfrm>
        </p:spPr>
        <p:txBody>
          <a:bodyPr/>
          <a:lstStyle/>
          <a:p>
            <a:r>
              <a:rPr lang="fr-ML" dirty="0">
                <a:latin typeface="Times New Roman" panose="02020603050405020304" pitchFamily="18" charset="0"/>
                <a:cs typeface="Times New Roman" panose="02020603050405020304" pitchFamily="18" charset="0"/>
              </a:rPr>
              <a:t>La syntaxe openAPI indique la disposition des éléments et les manières de les appelés en suivant un ordre.</a:t>
            </a:r>
          </a:p>
          <a:p>
            <a:r>
              <a:rPr lang="fr-ML" dirty="0">
                <a:latin typeface="Times New Roman" panose="02020603050405020304" pitchFamily="18" charset="0"/>
                <a:cs typeface="Times New Roman" panose="02020603050405020304" pitchFamily="18" charset="0"/>
              </a:rPr>
              <a:t>Elle indique la nécessité de la présence d’un élément et comment les instructions doivent être structurés pour une meilleure description.</a:t>
            </a:r>
          </a:p>
        </p:txBody>
      </p:sp>
    </p:spTree>
    <p:extLst>
      <p:ext uri="{BB962C8B-B14F-4D97-AF65-F5344CB8AC3E}">
        <p14:creationId xmlns:p14="http://schemas.microsoft.com/office/powerpoint/2010/main" val="2716394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01921B8-090D-41BE-AF68-3D4A4322D8CD}"/>
              </a:ext>
            </a:extLst>
          </p:cNvPr>
          <p:cNvSpPr>
            <a:spLocks noGrp="1"/>
          </p:cNvSpPr>
          <p:nvPr>
            <p:ph type="title"/>
          </p:nvPr>
        </p:nvSpPr>
        <p:spPr>
          <a:xfrm>
            <a:off x="838200" y="365126"/>
            <a:ext cx="10515600" cy="615535"/>
          </a:xfrm>
        </p:spPr>
        <p:txBody>
          <a:bodyPr>
            <a:normAutofit fontScale="90000"/>
          </a:bodyPr>
          <a:lstStyle/>
          <a:p>
            <a:pPr algn="ctr"/>
            <a:r>
              <a:rPr lang="fr-ML" dirty="0">
                <a:latin typeface="Times New Roman" panose="02020603050405020304" pitchFamily="18" charset="0"/>
                <a:cs typeface="Times New Roman" panose="02020603050405020304" pitchFamily="18" charset="0"/>
              </a:rPr>
              <a:t>Exemple</a:t>
            </a:r>
          </a:p>
        </p:txBody>
      </p:sp>
      <p:sp>
        <p:nvSpPr>
          <p:cNvPr id="3" name="Espace réservé du contenu 2">
            <a:extLst>
              <a:ext uri="{FF2B5EF4-FFF2-40B4-BE49-F238E27FC236}">
                <a16:creationId xmlns:a16="http://schemas.microsoft.com/office/drawing/2014/main" id="{28498F96-D4F0-4419-B30B-F48573DAD4E7}"/>
              </a:ext>
            </a:extLst>
          </p:cNvPr>
          <p:cNvSpPr>
            <a:spLocks noGrp="1"/>
          </p:cNvSpPr>
          <p:nvPr>
            <p:ph idx="1"/>
          </p:nvPr>
        </p:nvSpPr>
        <p:spPr>
          <a:xfrm>
            <a:off x="705678" y="980660"/>
            <a:ext cx="10515600" cy="5512214"/>
          </a:xfrm>
        </p:spPr>
        <p:txBody>
          <a:bodyPr>
            <a:normAutofit fontScale="92500" lnSpcReduction="20000"/>
          </a:bodyPr>
          <a:lstStyle/>
          <a:p>
            <a:pPr>
              <a:lnSpc>
                <a:spcPct val="107000"/>
              </a:lnSpc>
              <a:spcAft>
                <a:spcPts val="800"/>
              </a:spcAft>
            </a:pPr>
            <a:r>
              <a:rPr lang="fr-ML" sz="1800" dirty="0">
                <a:solidFill>
                  <a:srgbClr val="FF0000"/>
                </a:solidFill>
                <a:latin typeface="Calibri" panose="020F0502020204030204" pitchFamily="34" charset="0"/>
                <a:ea typeface="Calibri" panose="020F0502020204030204" pitchFamily="34" charset="0"/>
                <a:cs typeface="Arial" panose="020B0604020202020204" pitchFamily="34" charset="0"/>
              </a:rPr>
              <a:t>c</a:t>
            </a:r>
            <a:r>
              <a:rPr lang="fr-ML" sz="18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omponents</a:t>
            </a:r>
            <a:r>
              <a:rPr lang="fr-ML" sz="1800" dirty="0">
                <a:effectLst/>
                <a:latin typeface="Calibri" panose="020F0502020204030204" pitchFamily="34" charset="0"/>
                <a:ea typeface="Calibri" panose="020F0502020204030204" pitchFamily="34" charset="0"/>
                <a:cs typeface="Arial" panose="020B0604020202020204" pitchFamily="34" charset="0"/>
              </a:rPr>
              <a:t>: {</a:t>
            </a:r>
          </a:p>
          <a:p>
            <a:pPr>
              <a:lnSpc>
                <a:spcPct val="107000"/>
              </a:lnSpc>
              <a:spcAft>
                <a:spcPts val="800"/>
              </a:spcAft>
            </a:pPr>
            <a:r>
              <a:rPr lang="fr-ML" sz="1800" dirty="0" err="1">
                <a:latin typeface="Calibri" panose="020F0502020204030204" pitchFamily="34" charset="0"/>
                <a:ea typeface="Calibri" panose="020F0502020204030204" pitchFamily="34" charset="0"/>
                <a:cs typeface="Arial" panose="020B0604020202020204" pitchFamily="34" charset="0"/>
              </a:rPr>
              <a:t>Schemas</a:t>
            </a:r>
            <a:r>
              <a:rPr lang="fr-ML" sz="1800" dirty="0">
                <a:latin typeface="Calibri" panose="020F0502020204030204" pitchFamily="34" charset="0"/>
                <a:ea typeface="Calibri" panose="020F0502020204030204" pitchFamily="34" charset="0"/>
                <a:cs typeface="Arial" panose="020B0604020202020204" pitchFamily="34" charset="0"/>
              </a:rPr>
              <a:t>: {</a:t>
            </a:r>
          </a:p>
          <a:p>
            <a:pPr>
              <a:lnSpc>
                <a:spcPct val="107000"/>
              </a:lnSpc>
              <a:spcAft>
                <a:spcPts val="800"/>
              </a:spcAft>
            </a:pPr>
            <a:r>
              <a:rPr lang="fr-ML" sz="1800" dirty="0">
                <a:latin typeface="Calibri" panose="020F0502020204030204" pitchFamily="34" charset="0"/>
                <a:ea typeface="Calibri" panose="020F0502020204030204" pitchFamily="34" charset="0"/>
                <a:cs typeface="Arial" panose="020B0604020202020204" pitchFamily="34" charset="0"/>
              </a:rPr>
              <a:t>Maison : {</a:t>
            </a:r>
          </a:p>
          <a:p>
            <a:pPr>
              <a:lnSpc>
                <a:spcPct val="107000"/>
              </a:lnSpc>
              <a:spcAft>
                <a:spcPts val="800"/>
              </a:spcAft>
            </a:pPr>
            <a:r>
              <a:rPr lang="fr-ML" sz="1800" dirty="0">
                <a:latin typeface="Calibri" panose="020F0502020204030204" pitchFamily="34" charset="0"/>
                <a:ea typeface="Calibri" panose="020F0502020204030204" pitchFamily="34" charset="0"/>
                <a:cs typeface="Arial" panose="020B0604020202020204" pitchFamily="34" charset="0"/>
              </a:rPr>
              <a:t>Type: </a:t>
            </a:r>
            <a:r>
              <a:rPr lang="fr-ML" sz="1800" dirty="0" err="1">
                <a:latin typeface="Calibri" panose="020F0502020204030204" pitchFamily="34" charset="0"/>
                <a:ea typeface="Calibri" panose="020F0502020204030204" pitchFamily="34" charset="0"/>
                <a:cs typeface="Arial" panose="020B0604020202020204" pitchFamily="34" charset="0"/>
              </a:rPr>
              <a:t>object</a:t>
            </a:r>
            <a:r>
              <a:rPr lang="fr-ML" sz="1800" dirty="0">
                <a:latin typeface="Calibri" panose="020F0502020204030204" pitchFamily="34" charset="0"/>
                <a:ea typeface="Calibri" panose="020F0502020204030204" pitchFamily="34" charset="0"/>
                <a:cs typeface="Arial" panose="020B0604020202020204" pitchFamily="34" charset="0"/>
              </a:rPr>
              <a:t>;</a:t>
            </a:r>
          </a:p>
          <a:p>
            <a:pPr>
              <a:lnSpc>
                <a:spcPct val="107000"/>
              </a:lnSpc>
              <a:spcAft>
                <a:spcPts val="800"/>
              </a:spcAft>
            </a:pPr>
            <a:r>
              <a:rPr lang="fr-ML" sz="1800" dirty="0" err="1">
                <a:latin typeface="Calibri" panose="020F0502020204030204" pitchFamily="34" charset="0"/>
                <a:ea typeface="Calibri" panose="020F0502020204030204" pitchFamily="34" charset="0"/>
                <a:cs typeface="Arial" panose="020B0604020202020204" pitchFamily="34" charset="0"/>
              </a:rPr>
              <a:t>Properties</a:t>
            </a:r>
            <a:r>
              <a:rPr lang="fr-ML" sz="1800" dirty="0">
                <a:latin typeface="Calibri" panose="020F0502020204030204" pitchFamily="34" charset="0"/>
                <a:ea typeface="Calibri" panose="020F0502020204030204" pitchFamily="34" charset="0"/>
                <a:cs typeface="Arial" panose="020B0604020202020204" pitchFamily="34" charset="0"/>
              </a:rPr>
              <a:t>:{</a:t>
            </a:r>
          </a:p>
          <a:p>
            <a:pPr>
              <a:lnSpc>
                <a:spcPct val="107000"/>
              </a:lnSpc>
              <a:spcAft>
                <a:spcPts val="800"/>
              </a:spcAft>
            </a:pPr>
            <a:r>
              <a:rPr lang="fr-ML" sz="1800" dirty="0">
                <a:latin typeface="Calibri" panose="020F0502020204030204" pitchFamily="34" charset="0"/>
                <a:ea typeface="Calibri" panose="020F0502020204030204" pitchFamily="34" charset="0"/>
                <a:cs typeface="Arial" panose="020B0604020202020204" pitchFamily="34" charset="0"/>
              </a:rPr>
              <a:t>Adresse: {</a:t>
            </a:r>
          </a:p>
          <a:p>
            <a:pPr>
              <a:lnSpc>
                <a:spcPct val="107000"/>
              </a:lnSpc>
              <a:spcAft>
                <a:spcPts val="800"/>
              </a:spcAft>
            </a:pPr>
            <a:r>
              <a:rPr lang="fr-ML" sz="1800" dirty="0">
                <a:latin typeface="Calibri" panose="020F0502020204030204" pitchFamily="34" charset="0"/>
                <a:ea typeface="Calibri" panose="020F0502020204030204" pitchFamily="34" charset="0"/>
                <a:cs typeface="Arial" panose="020B0604020202020204" pitchFamily="34" charset="0"/>
              </a:rPr>
              <a:t>Type: string;</a:t>
            </a:r>
          </a:p>
          <a:p>
            <a:pPr>
              <a:lnSpc>
                <a:spcPct val="107000"/>
              </a:lnSpc>
              <a:spcAft>
                <a:spcPts val="800"/>
              </a:spcAft>
            </a:pPr>
            <a:r>
              <a:rPr lang="fr-ML" sz="1800" dirty="0">
                <a:latin typeface="Calibri" panose="020F0502020204030204" pitchFamily="34" charset="0"/>
                <a:ea typeface="Calibri" panose="020F0502020204030204" pitchFamily="34" charset="0"/>
                <a:cs typeface="Arial" panose="020B0604020202020204" pitchFamily="34" charset="0"/>
              </a:rPr>
              <a:t>}</a:t>
            </a:r>
          </a:p>
          <a:p>
            <a:pPr>
              <a:lnSpc>
                <a:spcPct val="107000"/>
              </a:lnSpc>
              <a:spcAft>
                <a:spcPts val="800"/>
              </a:spcAft>
            </a:pPr>
            <a:r>
              <a:rPr lang="fr-ML" sz="1800" dirty="0">
                <a:latin typeface="Calibri" panose="020F0502020204030204" pitchFamily="34" charset="0"/>
                <a:ea typeface="Calibri" panose="020F0502020204030204" pitchFamily="34" charset="0"/>
                <a:cs typeface="Arial" panose="020B0604020202020204" pitchFamily="34" charset="0"/>
              </a:rPr>
              <a:t>{</a:t>
            </a:r>
          </a:p>
          <a:p>
            <a:pPr>
              <a:lnSpc>
                <a:spcPct val="107000"/>
              </a:lnSpc>
              <a:spcAft>
                <a:spcPts val="800"/>
              </a:spcAft>
            </a:pPr>
            <a:r>
              <a:rPr lang="fr-ML" sz="1800" dirty="0">
                <a:latin typeface="Calibri" panose="020F0502020204030204" pitchFamily="34" charset="0"/>
                <a:ea typeface="Calibri" panose="020F0502020204030204" pitchFamily="34" charset="0"/>
                <a:cs typeface="Arial" panose="020B0604020202020204" pitchFamily="34" charset="0"/>
              </a:rPr>
              <a:t>}</a:t>
            </a:r>
          </a:p>
          <a:p>
            <a:pPr>
              <a:lnSpc>
                <a:spcPct val="107000"/>
              </a:lnSpc>
              <a:spcAft>
                <a:spcPts val="800"/>
              </a:spcAft>
            </a:pPr>
            <a:r>
              <a:rPr lang="fr-ML" sz="1800" dirty="0">
                <a:effectLst/>
                <a:latin typeface="Calibri" panose="020F0502020204030204" pitchFamily="34" charset="0"/>
                <a:ea typeface="Calibri" panose="020F0502020204030204" pitchFamily="34" charset="0"/>
                <a:cs typeface="Arial" panose="020B0604020202020204" pitchFamily="34" charset="0"/>
              </a:rPr>
              <a:t>}</a:t>
            </a:r>
          </a:p>
          <a:p>
            <a:pPr>
              <a:lnSpc>
                <a:spcPct val="107000"/>
              </a:lnSpc>
              <a:spcAft>
                <a:spcPts val="800"/>
              </a:spcAft>
            </a:pPr>
            <a:r>
              <a:rPr lang="fr-ML" sz="1800" dirty="0">
                <a:effectLst/>
                <a:latin typeface="Calibri" panose="020F0502020204030204" pitchFamily="34" charset="0"/>
                <a:ea typeface="Calibri" panose="020F0502020204030204" pitchFamily="34" charset="0"/>
                <a:cs typeface="Arial" panose="020B0604020202020204" pitchFamily="34" charset="0"/>
              </a:rPr>
              <a:t>$</a:t>
            </a:r>
            <a:r>
              <a:rPr lang="fr-ML" sz="1800" dirty="0" err="1">
                <a:effectLst/>
                <a:latin typeface="Calibri" panose="020F0502020204030204" pitchFamily="34" charset="0"/>
                <a:ea typeface="Calibri" panose="020F0502020204030204" pitchFamily="34" charset="0"/>
                <a:cs typeface="Arial" panose="020B0604020202020204" pitchFamily="34" charset="0"/>
              </a:rPr>
              <a:t>ref</a:t>
            </a:r>
            <a:r>
              <a:rPr lang="fr-ML" sz="1800" dirty="0">
                <a:effectLst/>
                <a:latin typeface="Calibri" panose="020F0502020204030204" pitchFamily="34" charset="0"/>
                <a:ea typeface="Calibri" panose="020F0502020204030204" pitchFamily="34" charset="0"/>
                <a:cs typeface="Arial" panose="020B0604020202020204" pitchFamily="34" charset="0"/>
              </a:rPr>
              <a:t> :#/components/</a:t>
            </a:r>
            <a:r>
              <a:rPr lang="fr-ML" sz="1800" dirty="0" err="1">
                <a:latin typeface="Calibri" panose="020F0502020204030204" pitchFamily="34" charset="0"/>
                <a:ea typeface="Calibri" panose="020F0502020204030204" pitchFamily="34" charset="0"/>
                <a:cs typeface="Arial" panose="020B0604020202020204" pitchFamily="34" charset="0"/>
              </a:rPr>
              <a:t>s</a:t>
            </a:r>
            <a:r>
              <a:rPr lang="fr-ML" sz="1800" dirty="0" err="1">
                <a:effectLst/>
                <a:latin typeface="Calibri" panose="020F0502020204030204" pitchFamily="34" charset="0"/>
                <a:ea typeface="Calibri" panose="020F0502020204030204" pitchFamily="34" charset="0"/>
                <a:cs typeface="Arial" panose="020B0604020202020204" pitchFamily="34" charset="0"/>
              </a:rPr>
              <a:t>chemas</a:t>
            </a:r>
            <a:r>
              <a:rPr lang="fr-ML" sz="1800" dirty="0">
                <a:effectLst/>
                <a:latin typeface="Calibri" panose="020F0502020204030204" pitchFamily="34" charset="0"/>
                <a:ea typeface="Calibri" panose="020F0502020204030204" pitchFamily="34" charset="0"/>
                <a:cs typeface="Arial" panose="020B0604020202020204" pitchFamily="34" charset="0"/>
              </a:rPr>
              <a:t>/Maison</a:t>
            </a:r>
          </a:p>
        </p:txBody>
      </p:sp>
    </p:spTree>
    <p:extLst>
      <p:ext uri="{BB962C8B-B14F-4D97-AF65-F5344CB8AC3E}">
        <p14:creationId xmlns:p14="http://schemas.microsoft.com/office/powerpoint/2010/main" val="4216688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7B2CC42E-FD87-4ADA-9DEE-247E56B78C19}"/>
              </a:ext>
            </a:extLst>
          </p:cNvPr>
          <p:cNvSpPr>
            <a:spLocks noGrp="1"/>
          </p:cNvSpPr>
          <p:nvPr>
            <p:ph idx="1"/>
          </p:nvPr>
        </p:nvSpPr>
        <p:spPr>
          <a:xfrm>
            <a:off x="838200" y="265043"/>
            <a:ext cx="10515600" cy="5911920"/>
          </a:xfrm>
        </p:spPr>
        <p:txBody>
          <a:bodyPr>
            <a:normAutofit fontScale="47500" lnSpcReduction="20000"/>
          </a:bodyPr>
          <a:lstStyle/>
          <a:p>
            <a:r>
              <a:rPr lang="fr-ML" dirty="0" err="1"/>
              <a:t>paths</a:t>
            </a:r>
            <a:r>
              <a:rPr lang="fr-ML" dirty="0"/>
              <a:t>: {</a:t>
            </a:r>
          </a:p>
          <a:p>
            <a:r>
              <a:rPr lang="fr-ML" dirty="0"/>
              <a:t>‘/exemple’:{</a:t>
            </a:r>
          </a:p>
          <a:p>
            <a:r>
              <a:rPr lang="fr-ML" dirty="0" err="1"/>
              <a:t>get</a:t>
            </a:r>
            <a:r>
              <a:rPr lang="fr-ML" dirty="0"/>
              <a:t>: {</a:t>
            </a:r>
          </a:p>
          <a:p>
            <a:r>
              <a:rPr lang="fr-ML" dirty="0" err="1"/>
              <a:t>Parameters</a:t>
            </a:r>
            <a:r>
              <a:rPr lang="fr-ML" dirty="0"/>
              <a:t>:{</a:t>
            </a:r>
          </a:p>
          <a:p>
            <a:r>
              <a:rPr lang="fr-ML" dirty="0"/>
              <a:t>In: </a:t>
            </a:r>
          </a:p>
          <a:p>
            <a:r>
              <a:rPr lang="fr-ML" dirty="0"/>
              <a:t>}</a:t>
            </a:r>
          </a:p>
          <a:p>
            <a:r>
              <a:rPr lang="fr-ML" dirty="0" err="1"/>
              <a:t>Responses</a:t>
            </a:r>
            <a:r>
              <a:rPr lang="fr-ML" dirty="0"/>
              <a:t>:{</a:t>
            </a:r>
          </a:p>
          <a:p>
            <a:r>
              <a:rPr lang="fr-ML" dirty="0"/>
              <a:t>200: {</a:t>
            </a:r>
          </a:p>
          <a:p>
            <a:r>
              <a:rPr lang="fr-ML" dirty="0"/>
              <a:t>Description: ‘le succès’;</a:t>
            </a:r>
          </a:p>
          <a:p>
            <a:r>
              <a:rPr lang="fr-ML" dirty="0"/>
              <a:t>Content: {</a:t>
            </a:r>
          </a:p>
          <a:p>
            <a:r>
              <a:rPr lang="fr-ML" dirty="0" err="1"/>
              <a:t>Text</a:t>
            </a:r>
            <a:r>
              <a:rPr lang="fr-ML" dirty="0"/>
              <a:t>/plain{</a:t>
            </a:r>
          </a:p>
          <a:p>
            <a:r>
              <a:rPr lang="fr-ML" dirty="0" err="1"/>
              <a:t>Schema</a:t>
            </a:r>
            <a:r>
              <a:rPr lang="fr-ML" dirty="0"/>
              <a:t>:{</a:t>
            </a:r>
          </a:p>
          <a:p>
            <a:r>
              <a:rPr lang="fr-ML" sz="2800" dirty="0">
                <a:effectLst/>
                <a:latin typeface="Calibri" panose="020F0502020204030204" pitchFamily="34" charset="0"/>
                <a:ea typeface="Calibri" panose="020F0502020204030204" pitchFamily="34" charset="0"/>
                <a:cs typeface="Arial" panose="020B0604020202020204" pitchFamily="34" charset="0"/>
              </a:rPr>
              <a:t>$</a:t>
            </a:r>
            <a:r>
              <a:rPr lang="fr-ML" sz="2800" dirty="0" err="1">
                <a:effectLst/>
                <a:latin typeface="Calibri" panose="020F0502020204030204" pitchFamily="34" charset="0"/>
                <a:ea typeface="Calibri" panose="020F0502020204030204" pitchFamily="34" charset="0"/>
                <a:cs typeface="Arial" panose="020B0604020202020204" pitchFamily="34" charset="0"/>
              </a:rPr>
              <a:t>ref</a:t>
            </a:r>
            <a:r>
              <a:rPr lang="fr-ML" sz="2800" dirty="0">
                <a:effectLst/>
                <a:latin typeface="Calibri" panose="020F0502020204030204" pitchFamily="34" charset="0"/>
                <a:ea typeface="Calibri" panose="020F0502020204030204" pitchFamily="34" charset="0"/>
                <a:cs typeface="Arial" panose="020B0604020202020204" pitchFamily="34" charset="0"/>
              </a:rPr>
              <a:t> :#/components/</a:t>
            </a:r>
            <a:r>
              <a:rPr lang="fr-ML" sz="2800" dirty="0" err="1">
                <a:latin typeface="Calibri" panose="020F0502020204030204" pitchFamily="34" charset="0"/>
                <a:ea typeface="Calibri" panose="020F0502020204030204" pitchFamily="34" charset="0"/>
                <a:cs typeface="Arial" panose="020B0604020202020204" pitchFamily="34" charset="0"/>
              </a:rPr>
              <a:t>s</a:t>
            </a:r>
            <a:r>
              <a:rPr lang="fr-ML" sz="2800" dirty="0" err="1">
                <a:effectLst/>
                <a:latin typeface="Calibri" panose="020F0502020204030204" pitchFamily="34" charset="0"/>
                <a:ea typeface="Calibri" panose="020F0502020204030204" pitchFamily="34" charset="0"/>
                <a:cs typeface="Arial" panose="020B0604020202020204" pitchFamily="34" charset="0"/>
              </a:rPr>
              <a:t>chemas</a:t>
            </a:r>
            <a:r>
              <a:rPr lang="fr-ML" sz="2800" dirty="0">
                <a:effectLst/>
                <a:latin typeface="Calibri" panose="020F0502020204030204" pitchFamily="34" charset="0"/>
                <a:ea typeface="Calibri" panose="020F0502020204030204" pitchFamily="34" charset="0"/>
                <a:cs typeface="Arial" panose="020B0604020202020204" pitchFamily="34" charset="0"/>
              </a:rPr>
              <a:t>/Maison</a:t>
            </a:r>
            <a:endParaRPr lang="fr-ML" dirty="0"/>
          </a:p>
          <a:p>
            <a:r>
              <a:rPr lang="fr-ML" dirty="0"/>
              <a:t>}</a:t>
            </a:r>
          </a:p>
          <a:p>
            <a:r>
              <a:rPr lang="fr-ML" dirty="0"/>
              <a:t>}}</a:t>
            </a:r>
          </a:p>
          <a:p>
            <a:r>
              <a:rPr lang="fr-ML" dirty="0"/>
              <a:t>}</a:t>
            </a:r>
          </a:p>
          <a:p>
            <a:r>
              <a:rPr lang="fr-ML" dirty="0"/>
              <a:t>},</a:t>
            </a:r>
          </a:p>
          <a:p>
            <a:r>
              <a:rPr lang="fr-ML" dirty="0"/>
              <a:t>}</a:t>
            </a:r>
          </a:p>
          <a:p>
            <a:endParaRPr lang="fr-ML" dirty="0"/>
          </a:p>
          <a:p>
            <a:r>
              <a:rPr lang="fr-ML" dirty="0"/>
              <a:t>}</a:t>
            </a:r>
          </a:p>
          <a:p>
            <a:endParaRPr lang="fr-ML" dirty="0"/>
          </a:p>
          <a:p>
            <a:r>
              <a:rPr lang="fr-ML" dirty="0"/>
              <a:t>}</a:t>
            </a:r>
          </a:p>
        </p:txBody>
      </p:sp>
    </p:spTree>
    <p:extLst>
      <p:ext uri="{BB962C8B-B14F-4D97-AF65-F5344CB8AC3E}">
        <p14:creationId xmlns:p14="http://schemas.microsoft.com/office/powerpoint/2010/main" val="2056990456"/>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857</TotalTime>
  <Words>684</Words>
  <Application>Microsoft Office PowerPoint</Application>
  <PresentationFormat>Grand écran</PresentationFormat>
  <Paragraphs>63</Paragraphs>
  <Slides>11</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11</vt:i4>
      </vt:variant>
    </vt:vector>
  </HeadingPairs>
  <TitlesOfParts>
    <vt:vector size="17" baseType="lpstr">
      <vt:lpstr>Arial</vt:lpstr>
      <vt:lpstr>Calibri</vt:lpstr>
      <vt:lpstr>Calibri Light</vt:lpstr>
      <vt:lpstr>Symbol</vt:lpstr>
      <vt:lpstr>Times New Roman</vt:lpstr>
      <vt:lpstr>Thème Office</vt:lpstr>
      <vt:lpstr>Spécification OpenAPI</vt:lpstr>
      <vt:lpstr>I-    Introduction</vt:lpstr>
      <vt:lpstr>II-    Définition et Objectif</vt:lpstr>
      <vt:lpstr>III-    Qu’est ce que Open source</vt:lpstr>
      <vt:lpstr>IV-    Constitution de la spécification    </vt:lpstr>
      <vt:lpstr>IV-    Caractéristiques:</vt:lpstr>
      <vt:lpstr>V-    Syntaxe</vt:lpstr>
      <vt:lpstr>Exemple</vt:lpstr>
      <vt:lpstr>Présentation PowerPoint</vt:lpstr>
      <vt:lpstr>VI-    utilité</vt:lpstr>
      <vt:lpstr>VII-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OpenAPI spécification</dc:title>
  <dc:creator>oasc@outlook.fr</dc:creator>
  <cp:lastModifiedBy>oasc@outlook.fr</cp:lastModifiedBy>
  <cp:revision>58</cp:revision>
  <dcterms:created xsi:type="dcterms:W3CDTF">2021-03-21T20:37:57Z</dcterms:created>
  <dcterms:modified xsi:type="dcterms:W3CDTF">2021-03-25T16:44:32Z</dcterms:modified>
</cp:coreProperties>
</file>