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7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036"/>
    <p:restoredTop sz="97576"/>
  </p:normalViewPr>
  <p:slideViewPr>
    <p:cSldViewPr snapToGrid="0" showGuides="1">
      <p:cViewPr>
        <p:scale>
          <a:sx n="95" d="100"/>
          <a:sy n="95" d="100"/>
        </p:scale>
        <p:origin x="5896" y="2416"/>
      </p:cViewPr>
      <p:guideLst>
        <p:guide orient="horz" pos="2256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1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36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2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3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8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39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9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37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58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3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0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16C568-F972-E94D-9C78-2E5FD88D3083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7D488-9932-9F4C-BD41-6D8731C746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4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graph showing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E6FC31EA-4BF7-E964-25BE-BC63BF7A5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40" y="493158"/>
            <a:ext cx="8549640" cy="1078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C3C5C-DA53-9D46-63E9-0F1FD1E01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40" y="1562778"/>
            <a:ext cx="8549640" cy="9331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3EA40A-A14A-FD7D-5F31-166D1EA3A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240" y="2495889"/>
            <a:ext cx="8549640" cy="9331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0E358B-57A3-91C7-1C09-7E0A630469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4240" y="3429000"/>
            <a:ext cx="8549640" cy="933111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21250B5-8B6F-EEA9-5E78-C862A1D96078}"/>
              </a:ext>
            </a:extLst>
          </p:cNvPr>
          <p:cNvGrpSpPr>
            <a:grpSpLocks noChangeAspect="1"/>
          </p:cNvGrpSpPr>
          <p:nvPr/>
        </p:nvGrpSpPr>
        <p:grpSpPr>
          <a:xfrm>
            <a:off x="904240" y="4362111"/>
            <a:ext cx="8549640" cy="1271365"/>
            <a:chOff x="2133600" y="3575862"/>
            <a:chExt cx="7772400" cy="1155786"/>
          </a:xfrm>
        </p:grpSpPr>
        <p:pic>
          <p:nvPicPr>
            <p:cNvPr id="17" name="Picture 16" descr="A graph of a graph showing the time and the time&#10;&#10;Description automatically generated with medium confidence">
              <a:extLst>
                <a:ext uri="{FF2B5EF4-FFF2-40B4-BE49-F238E27FC236}">
                  <a16:creationId xmlns:a16="http://schemas.microsoft.com/office/drawing/2014/main" id="{E6559832-5E5F-B704-5F83-DA6F72F16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33600" y="3575862"/>
              <a:ext cx="7772400" cy="1155786"/>
            </a:xfrm>
            <a:prstGeom prst="rect">
              <a:avLst/>
            </a:prstGeom>
          </p:spPr>
        </p:pic>
        <p:pic>
          <p:nvPicPr>
            <p:cNvPr id="19" name="Picture 18" descr="A graph of a graph showing the growth of the year&#10;&#10;Description automatically generated with medium confidence">
              <a:extLst>
                <a:ext uri="{FF2B5EF4-FFF2-40B4-BE49-F238E27FC236}">
                  <a16:creationId xmlns:a16="http://schemas.microsoft.com/office/drawing/2014/main" id="{F30C39B2-EDF1-DA64-8B32-5F633172A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32288"/>
            <a:stretch/>
          </p:blipFill>
          <p:spPr>
            <a:xfrm>
              <a:off x="2133600" y="3575862"/>
              <a:ext cx="5262880" cy="1155786"/>
            </a:xfrm>
            <a:prstGeom prst="rect">
              <a:avLst/>
            </a:prstGeom>
          </p:spPr>
        </p:pic>
      </p:grpSp>
      <p:pic>
        <p:nvPicPr>
          <p:cNvPr id="22" name="Picture 21" descr="A screenshot of a graph&#10;&#10;Description automatically generated">
            <a:extLst>
              <a:ext uri="{FF2B5EF4-FFF2-40B4-BE49-F238E27FC236}">
                <a16:creationId xmlns:a16="http://schemas.microsoft.com/office/drawing/2014/main" id="{9B6621B2-1D16-D400-215C-F9C72C6520C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6732" t="33398" r="4183" b="10343"/>
          <a:stretch/>
        </p:blipFill>
        <p:spPr>
          <a:xfrm>
            <a:off x="2613758" y="738003"/>
            <a:ext cx="1114470" cy="48853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CD306C4-8B1A-D6D7-EB7D-D5B94CE1129E}"/>
              </a:ext>
            </a:extLst>
          </p:cNvPr>
          <p:cNvSpPr txBox="1"/>
          <p:nvPr/>
        </p:nvSpPr>
        <p:spPr>
          <a:xfrm>
            <a:off x="1328712" y="632414"/>
            <a:ext cx="35618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D418E8-71B1-C3C0-3F83-54625D86BE6D}"/>
              </a:ext>
            </a:extLst>
          </p:cNvPr>
          <p:cNvSpPr txBox="1"/>
          <p:nvPr/>
        </p:nvSpPr>
        <p:spPr>
          <a:xfrm>
            <a:off x="4141114" y="63241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623BB4-F6C9-5241-327E-186A0871EE0E}"/>
              </a:ext>
            </a:extLst>
          </p:cNvPr>
          <p:cNvSpPr txBox="1"/>
          <p:nvPr/>
        </p:nvSpPr>
        <p:spPr>
          <a:xfrm>
            <a:off x="6960037" y="632414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80DEFD-6F44-E23D-9760-C3ADA9D2AC9B}"/>
              </a:ext>
            </a:extLst>
          </p:cNvPr>
          <p:cNvSpPr txBox="1"/>
          <p:nvPr/>
        </p:nvSpPr>
        <p:spPr>
          <a:xfrm>
            <a:off x="1328712" y="1566674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BF151F-E302-B693-2225-B0B1C7227D28}"/>
              </a:ext>
            </a:extLst>
          </p:cNvPr>
          <p:cNvSpPr txBox="1"/>
          <p:nvPr/>
        </p:nvSpPr>
        <p:spPr>
          <a:xfrm>
            <a:off x="4141114" y="1566674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(e)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C9AB62-971D-7C84-E44F-64B8F5AF14FD}"/>
              </a:ext>
            </a:extLst>
          </p:cNvPr>
          <p:cNvSpPr txBox="1"/>
          <p:nvPr/>
        </p:nvSpPr>
        <p:spPr>
          <a:xfrm>
            <a:off x="6960037" y="1566674"/>
            <a:ext cx="3193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(f)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CD6327-38B7-D543-359D-8B2415DC399E}"/>
              </a:ext>
            </a:extLst>
          </p:cNvPr>
          <p:cNvSpPr txBox="1"/>
          <p:nvPr/>
        </p:nvSpPr>
        <p:spPr>
          <a:xfrm>
            <a:off x="1328712" y="249588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(g)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949C69-4867-8DCB-477F-0D892021E57C}"/>
              </a:ext>
            </a:extLst>
          </p:cNvPr>
          <p:cNvSpPr txBox="1"/>
          <p:nvPr/>
        </p:nvSpPr>
        <p:spPr>
          <a:xfrm>
            <a:off x="4141114" y="249588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(h)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5C71BE8-F003-5590-864F-9BA39B769967}"/>
              </a:ext>
            </a:extLst>
          </p:cNvPr>
          <p:cNvSpPr txBox="1"/>
          <p:nvPr/>
        </p:nvSpPr>
        <p:spPr>
          <a:xfrm>
            <a:off x="6960037" y="2495889"/>
            <a:ext cx="311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B2D3206-FBD7-4919-602E-45E17C73E68A}"/>
              </a:ext>
            </a:extLst>
          </p:cNvPr>
          <p:cNvSpPr txBox="1"/>
          <p:nvPr/>
        </p:nvSpPr>
        <p:spPr>
          <a:xfrm>
            <a:off x="1328712" y="3427500"/>
            <a:ext cx="311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(j)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D46CFF-76C8-5C2F-ADFB-567FB591210C}"/>
              </a:ext>
            </a:extLst>
          </p:cNvPr>
          <p:cNvSpPr txBox="1"/>
          <p:nvPr/>
        </p:nvSpPr>
        <p:spPr>
          <a:xfrm>
            <a:off x="4141114" y="3427500"/>
            <a:ext cx="3497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(k)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70689F-93AB-DE36-DDE3-12A239310F53}"/>
              </a:ext>
            </a:extLst>
          </p:cNvPr>
          <p:cNvSpPr txBox="1"/>
          <p:nvPr/>
        </p:nvSpPr>
        <p:spPr>
          <a:xfrm>
            <a:off x="6960037" y="3427500"/>
            <a:ext cx="3113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(l)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F9C43A-645D-E24A-7D70-F547A2E8CD03}"/>
              </a:ext>
            </a:extLst>
          </p:cNvPr>
          <p:cNvSpPr txBox="1"/>
          <p:nvPr/>
        </p:nvSpPr>
        <p:spPr>
          <a:xfrm>
            <a:off x="1328712" y="4354067"/>
            <a:ext cx="3946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(m)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AB0AC7-B675-BAE6-ED1C-D5E3EDD42224}"/>
              </a:ext>
            </a:extLst>
          </p:cNvPr>
          <p:cNvSpPr txBox="1"/>
          <p:nvPr/>
        </p:nvSpPr>
        <p:spPr>
          <a:xfrm>
            <a:off x="4141114" y="4354067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0B7B03-661C-8B5E-77E5-BF48A29ACA4D}"/>
              </a:ext>
            </a:extLst>
          </p:cNvPr>
          <p:cNvSpPr txBox="1"/>
          <p:nvPr/>
        </p:nvSpPr>
        <p:spPr>
          <a:xfrm>
            <a:off x="6960037" y="4354067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(o)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51BAC02-A210-A2D2-04D2-375BA90A5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61" y="0"/>
            <a:ext cx="4987636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7148150-69E9-7D34-D86A-1F1B40EFB786}"/>
              </a:ext>
            </a:extLst>
          </p:cNvPr>
          <p:cNvSpPr/>
          <p:nvPr/>
        </p:nvSpPr>
        <p:spPr>
          <a:xfrm>
            <a:off x="3412901" y="77273"/>
            <a:ext cx="186744" cy="6555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8C2098-1874-1A3B-59C1-3B6EB1BB8CCF}"/>
              </a:ext>
            </a:extLst>
          </p:cNvPr>
          <p:cNvSpPr/>
          <p:nvPr/>
        </p:nvSpPr>
        <p:spPr>
          <a:xfrm>
            <a:off x="5368822" y="95436"/>
            <a:ext cx="186744" cy="65553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EF2A2B-C87C-9212-8078-A6387ECAF530}"/>
              </a:ext>
            </a:extLst>
          </p:cNvPr>
          <p:cNvSpPr/>
          <p:nvPr/>
        </p:nvSpPr>
        <p:spPr>
          <a:xfrm>
            <a:off x="3599645" y="167425"/>
            <a:ext cx="2807594" cy="173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1296A5-9A33-67D3-36A1-6D35D1BC19AE}"/>
              </a:ext>
            </a:extLst>
          </p:cNvPr>
          <p:cNvSpPr/>
          <p:nvPr/>
        </p:nvSpPr>
        <p:spPr>
          <a:xfrm>
            <a:off x="3549203" y="1333882"/>
            <a:ext cx="2807594" cy="173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25DF63-8BB9-A4A1-24C4-67989ABD92F0}"/>
              </a:ext>
            </a:extLst>
          </p:cNvPr>
          <p:cNvSpPr/>
          <p:nvPr/>
        </p:nvSpPr>
        <p:spPr>
          <a:xfrm>
            <a:off x="3638945" y="2446737"/>
            <a:ext cx="2807594" cy="173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3F7DBB-C9FD-601D-0F0E-DA8EE0EE3B72}"/>
              </a:ext>
            </a:extLst>
          </p:cNvPr>
          <p:cNvSpPr/>
          <p:nvPr/>
        </p:nvSpPr>
        <p:spPr>
          <a:xfrm>
            <a:off x="3549203" y="3601637"/>
            <a:ext cx="2807594" cy="173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F2C503-DE29-0069-E96A-C95670EBC590}"/>
              </a:ext>
            </a:extLst>
          </p:cNvPr>
          <p:cNvSpPr/>
          <p:nvPr/>
        </p:nvSpPr>
        <p:spPr>
          <a:xfrm>
            <a:off x="3638945" y="4709375"/>
            <a:ext cx="2807594" cy="173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D5C79E-64D2-D42E-561B-21F930A38C12}"/>
              </a:ext>
            </a:extLst>
          </p:cNvPr>
          <p:cNvSpPr/>
          <p:nvPr/>
        </p:nvSpPr>
        <p:spPr>
          <a:xfrm>
            <a:off x="3599645" y="5835513"/>
            <a:ext cx="2807594" cy="173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7954941B-E93C-D44E-5F91-2F13659EFA37}"/>
              </a:ext>
            </a:extLst>
          </p:cNvPr>
          <p:cNvSpPr/>
          <p:nvPr/>
        </p:nvSpPr>
        <p:spPr>
          <a:xfrm rot="5400000">
            <a:off x="4184569" y="253486"/>
            <a:ext cx="98585" cy="231775"/>
          </a:xfrm>
          <a:prstGeom prst="leftBrace">
            <a:avLst>
              <a:gd name="adj1" fmla="val 74410"/>
              <a:gd name="adj2" fmla="val 48939"/>
            </a:avLst>
          </a:prstGeom>
          <a:ln w="12700">
            <a:solidFill>
              <a:srgbClr val="7474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DB1F67-8209-47BD-EB45-BC3DB85D312D}"/>
                  </a:ext>
                </a:extLst>
              </p:cNvPr>
              <p:cNvSpPr txBox="1"/>
              <p:nvPr/>
            </p:nvSpPr>
            <p:spPr>
              <a:xfrm>
                <a:off x="4094997" y="165274"/>
                <a:ext cx="3030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DB1F67-8209-47BD-EB45-BC3DB85D3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997" y="165274"/>
                <a:ext cx="303032" cy="2154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599C8907-0557-1A8F-37D5-7F29C399CFBA}"/>
              </a:ext>
            </a:extLst>
          </p:cNvPr>
          <p:cNvSpPr/>
          <p:nvPr/>
        </p:nvSpPr>
        <p:spPr>
          <a:xfrm rot="16200000" flipH="1" flipV="1">
            <a:off x="4344974" y="1314074"/>
            <a:ext cx="98451" cy="381000"/>
          </a:xfrm>
          <a:prstGeom prst="leftBrace">
            <a:avLst>
              <a:gd name="adj1" fmla="val 151807"/>
              <a:gd name="adj2" fmla="val 50000"/>
            </a:avLst>
          </a:prstGeom>
          <a:ln w="12700">
            <a:solidFill>
              <a:srgbClr val="7474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76B73-13AB-DC8A-9699-E4820EF039A8}"/>
                  </a:ext>
                </a:extLst>
              </p:cNvPr>
              <p:cNvSpPr txBox="1"/>
              <p:nvPr/>
            </p:nvSpPr>
            <p:spPr>
              <a:xfrm>
                <a:off x="4249562" y="1297085"/>
                <a:ext cx="30303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C76B73-13AB-DC8A-9699-E4820EF0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562" y="1297085"/>
                <a:ext cx="303032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D152FFDE-7422-AEC7-7BDE-B739650E593F}"/>
              </a:ext>
            </a:extLst>
          </p:cNvPr>
          <p:cNvSpPr/>
          <p:nvPr/>
        </p:nvSpPr>
        <p:spPr>
          <a:xfrm rot="16200000" flipH="1" flipV="1">
            <a:off x="4614848" y="2246479"/>
            <a:ext cx="98451" cy="781051"/>
          </a:xfrm>
          <a:prstGeom prst="leftBrace">
            <a:avLst>
              <a:gd name="adj1" fmla="val 151807"/>
              <a:gd name="adj2" fmla="val 50000"/>
            </a:avLst>
          </a:prstGeom>
          <a:ln w="12700">
            <a:solidFill>
              <a:srgbClr val="74747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65FFD-3E02-BC4D-3A53-26F159CD5B59}"/>
                  </a:ext>
                </a:extLst>
              </p:cNvPr>
              <p:cNvSpPr txBox="1"/>
              <p:nvPr/>
            </p:nvSpPr>
            <p:spPr>
              <a:xfrm>
                <a:off x="4523284" y="2428043"/>
                <a:ext cx="34394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sz="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065FFD-3E02-BC4D-3A53-26F159CD5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284" y="2428043"/>
                <a:ext cx="343940" cy="2154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0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4262</TotalTime>
  <Words>48</Words>
  <Application>Microsoft Macintosh PowerPoint</Application>
  <PresentationFormat>A4 Paper (210x297 mm)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Orlando Acevedo-Charry</dc:creator>
  <cp:lastModifiedBy>Acevedo-Charry, Orlando</cp:lastModifiedBy>
  <cp:revision>14</cp:revision>
  <dcterms:created xsi:type="dcterms:W3CDTF">2024-11-26T14:00:41Z</dcterms:created>
  <dcterms:modified xsi:type="dcterms:W3CDTF">2025-01-29T21:38:36Z</dcterms:modified>
</cp:coreProperties>
</file>