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36"/>
    <p:restoredTop sz="97576"/>
  </p:normalViewPr>
  <p:slideViewPr>
    <p:cSldViewPr snapToGrid="0" showGuides="1">
      <p:cViewPr>
        <p:scale>
          <a:sx n="109" d="100"/>
          <a:sy n="109" d="100"/>
        </p:scale>
        <p:origin x="1192" y="560"/>
      </p:cViewPr>
      <p:guideLst>
        <p:guide orient="horz" pos="2304"/>
        <p:guide pos="1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6C568-F972-E94D-9C78-2E5FD88D3083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7B567E5-1CC5-7155-2FC8-74E420C5816B}"/>
              </a:ext>
            </a:extLst>
          </p:cNvPr>
          <p:cNvSpPr/>
          <p:nvPr/>
        </p:nvSpPr>
        <p:spPr>
          <a:xfrm>
            <a:off x="-19455" y="4950"/>
            <a:ext cx="9897986" cy="685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AE1CA-58B7-B48B-64F1-9B714FA5BCD4}"/>
              </a:ext>
            </a:extLst>
          </p:cNvPr>
          <p:cNvGrpSpPr>
            <a:grpSpLocks noChangeAspect="1"/>
          </p:cNvGrpSpPr>
          <p:nvPr/>
        </p:nvGrpSpPr>
        <p:grpSpPr>
          <a:xfrm>
            <a:off x="-19999" y="4950"/>
            <a:ext cx="9878835" cy="6728652"/>
            <a:chOff x="-71137" y="-179034"/>
            <a:chExt cx="10345064" cy="704621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988329F-38D6-52F0-1C06-C9445E18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137" y="-179034"/>
              <a:ext cx="10345064" cy="1531294"/>
            </a:xfrm>
            <a:prstGeom prst="rect">
              <a:avLst/>
            </a:prstGeom>
          </p:spPr>
        </p:pic>
        <p:pic>
          <p:nvPicPr>
            <p:cNvPr id="38" name="Picture 37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374DD292-B865-B8DF-E5FC-618BB97C5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1137" y="1352260"/>
              <a:ext cx="10345064" cy="1333709"/>
            </a:xfrm>
            <a:prstGeom prst="rect">
              <a:avLst/>
            </a:prstGeom>
          </p:spPr>
        </p:pic>
        <p:pic>
          <p:nvPicPr>
            <p:cNvPr id="41" name="Picture 40" descr="A graph with lines and dots&#10;&#10;Description automatically generated">
              <a:extLst>
                <a:ext uri="{FF2B5EF4-FFF2-40B4-BE49-F238E27FC236}">
                  <a16:creationId xmlns:a16="http://schemas.microsoft.com/office/drawing/2014/main" id="{813D6F2E-31BB-F0F5-8F4D-AD543E4F1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1137" y="2684369"/>
              <a:ext cx="10345064" cy="1333709"/>
            </a:xfrm>
            <a:prstGeom prst="rect">
              <a:avLst/>
            </a:prstGeom>
          </p:spPr>
        </p:pic>
        <p:pic>
          <p:nvPicPr>
            <p:cNvPr id="43" name="Picture 42" descr="A graph with blue dots and a line&#10;&#10;Description automatically generated">
              <a:extLst>
                <a:ext uri="{FF2B5EF4-FFF2-40B4-BE49-F238E27FC236}">
                  <a16:creationId xmlns:a16="http://schemas.microsoft.com/office/drawing/2014/main" id="{D834B4BC-8AC6-4678-2158-23A30D6E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71137" y="4016478"/>
              <a:ext cx="10345064" cy="1333709"/>
            </a:xfrm>
            <a:prstGeom prst="rect">
              <a:avLst/>
            </a:prstGeom>
          </p:spPr>
        </p:pic>
        <p:pic>
          <p:nvPicPr>
            <p:cNvPr id="45" name="Picture 44" descr="A graph with numbers and points&#10;&#10;Description automatically generated">
              <a:extLst>
                <a:ext uri="{FF2B5EF4-FFF2-40B4-BE49-F238E27FC236}">
                  <a16:creationId xmlns:a16="http://schemas.microsoft.com/office/drawing/2014/main" id="{35DBB960-4985-1D4A-7ECA-2111F7584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71137" y="5349994"/>
              <a:ext cx="10345064" cy="1517182"/>
            </a:xfrm>
            <a:prstGeom prst="rect">
              <a:avLst/>
            </a:prstGeom>
          </p:spPr>
        </p:pic>
        <p:pic>
          <p:nvPicPr>
            <p:cNvPr id="25" name="Picture 24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58182C30-BFA4-1F74-B7C7-7A4B37F61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870" t="9246" r="3522" b="5235"/>
            <a:stretch/>
          </p:blipFill>
          <p:spPr>
            <a:xfrm>
              <a:off x="2087106" y="113174"/>
              <a:ext cx="1204226" cy="68652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CD306C4-8B1A-D6D7-EB7D-D5B94CE1129E}"/>
              </a:ext>
            </a:extLst>
          </p:cNvPr>
          <p:cNvSpPr txBox="1"/>
          <p:nvPr/>
        </p:nvSpPr>
        <p:spPr>
          <a:xfrm>
            <a:off x="90240" y="-14537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418E8-71B1-C3C0-3F83-54625D86BE6D}"/>
              </a:ext>
            </a:extLst>
          </p:cNvPr>
          <p:cNvSpPr txBox="1"/>
          <p:nvPr/>
        </p:nvSpPr>
        <p:spPr>
          <a:xfrm>
            <a:off x="82226" y="126407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23BB4-F6C9-5241-327E-186A0871EE0E}"/>
              </a:ext>
            </a:extLst>
          </p:cNvPr>
          <p:cNvSpPr txBox="1"/>
          <p:nvPr/>
        </p:nvSpPr>
        <p:spPr>
          <a:xfrm>
            <a:off x="96652" y="2542677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0DEFD-6F44-E23D-9760-C3ADA9D2AC9B}"/>
              </a:ext>
            </a:extLst>
          </p:cNvPr>
          <p:cNvSpPr txBox="1"/>
          <p:nvPr/>
        </p:nvSpPr>
        <p:spPr>
          <a:xfrm>
            <a:off x="82226" y="381359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F151F-E302-B693-2225-B0B1C7227D28}"/>
              </a:ext>
            </a:extLst>
          </p:cNvPr>
          <p:cNvSpPr txBox="1"/>
          <p:nvPr/>
        </p:nvSpPr>
        <p:spPr>
          <a:xfrm>
            <a:off x="96652" y="5092196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15</Words>
  <Application>Microsoft Macintosh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Orlando Acevedo-Charry</dc:creator>
  <cp:lastModifiedBy>Orlando Acevedo-Charry</cp:lastModifiedBy>
  <cp:revision>7</cp:revision>
  <dcterms:created xsi:type="dcterms:W3CDTF">2024-11-26T14:00:41Z</dcterms:created>
  <dcterms:modified xsi:type="dcterms:W3CDTF">2024-12-08T16:01:40Z</dcterms:modified>
</cp:coreProperties>
</file>