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89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8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AD9-4903-7C49-BEF0-899E83001FE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DAD9-4903-7C49-BEF0-899E83001FE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C076-1399-124E-A006-2E1AC12C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949615" y="2020654"/>
            <a:ext cx="3290047" cy="1110617"/>
            <a:chOff x="3122705" y="2708617"/>
            <a:chExt cx="3290047" cy="1480822"/>
          </a:xfrm>
        </p:grpSpPr>
        <p:sp>
          <p:nvSpPr>
            <p:cNvPr id="5" name="Rectangle 4"/>
            <p:cNvSpPr/>
            <p:nvPr/>
          </p:nvSpPr>
          <p:spPr>
            <a:xfrm>
              <a:off x="3585882" y="2708617"/>
              <a:ext cx="2345765" cy="14808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2705" y="2905170"/>
              <a:ext cx="329004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Trellis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Reference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Implementation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10944" y="1063767"/>
            <a:ext cx="2349534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Sync to/from internal</a:t>
            </a:r>
          </a:p>
          <a:p>
            <a:pPr algn="ctr"/>
            <a:r>
              <a:rPr lang="en-US" sz="1400" dirty="0" smtClean="0"/>
              <a:t> data sources, may be </a:t>
            </a:r>
          </a:p>
          <a:p>
            <a:pPr algn="ctr"/>
            <a:r>
              <a:rPr lang="en-US" sz="1400" dirty="0" smtClean="0"/>
              <a:t>collection of multiple services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9486" y="2037367"/>
            <a:ext cx="217569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Optional Internal ID service</a:t>
            </a:r>
          </a:p>
          <a:p>
            <a:pPr algn="ctr"/>
            <a:r>
              <a:rPr lang="en-US" sz="1400" dirty="0" smtClean="0"/>
              <a:t>For employees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624" y="2775510"/>
            <a:ext cx="191787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Indexers/Transformers</a:t>
            </a:r>
          </a:p>
          <a:p>
            <a:pPr algn="ctr"/>
            <a:r>
              <a:rPr lang="en-US" sz="1400" dirty="0" smtClean="0"/>
              <a:t>(Data model mapping)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03395" y="1063767"/>
            <a:ext cx="202701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Vendor App(s)</a:t>
            </a:r>
          </a:p>
          <a:p>
            <a:pPr algn="ctr"/>
            <a:r>
              <a:rPr lang="en-US" sz="1400" dirty="0" smtClean="0"/>
              <a:t>(open source in-browser)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8580" y="1919126"/>
            <a:ext cx="202701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Customer App(s)</a:t>
            </a:r>
          </a:p>
          <a:p>
            <a:pPr algn="ctr"/>
            <a:r>
              <a:rPr lang="en-US" sz="1400" dirty="0" smtClean="0"/>
              <a:t>(open source in-browser)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5376" y="2775512"/>
            <a:ext cx="2015533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Sync w/ Outside systems </a:t>
            </a:r>
          </a:p>
          <a:p>
            <a:pPr algn="ctr"/>
            <a:r>
              <a:rPr lang="en-US" sz="1400" dirty="0"/>
              <a:t>r</a:t>
            </a:r>
            <a:r>
              <a:rPr lang="en-US" sz="1400" dirty="0" smtClean="0"/>
              <a:t>un by others</a:t>
            </a:r>
          </a:p>
          <a:p>
            <a:pPr algn="ctr"/>
            <a:r>
              <a:rPr lang="en-US" sz="1400" dirty="0" smtClean="0"/>
              <a:t> (set watches/</a:t>
            </a:r>
            <a:r>
              <a:rPr lang="en-US" sz="1400" dirty="0" err="1" smtClean="0"/>
              <a:t>webhooks</a:t>
            </a:r>
            <a:r>
              <a:rPr lang="en-US" sz="1400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6244" y="3547758"/>
            <a:ext cx="167758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Notification Services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51912" y="3774330"/>
            <a:ext cx="2005677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Modular </a:t>
            </a:r>
            <a:r>
              <a:rPr lang="en-US" sz="1400" dirty="0" err="1" smtClean="0"/>
              <a:t>SaaS</a:t>
            </a:r>
            <a:r>
              <a:rPr lang="en-US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Document extraction</a:t>
            </a:r>
          </a:p>
          <a:p>
            <a:pPr marL="285750" indent="-285750">
              <a:buFontTx/>
              <a:buChar char="-"/>
            </a:pPr>
            <a:r>
              <a:rPr lang="mr-IN" sz="1400" dirty="0" smtClean="0"/>
              <a:t>…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99248" y="4575148"/>
            <a:ext cx="68817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All use the /resources,  /bookmarks, /users, /authorizations API w/ change feeds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External services may be another Trellis instance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332" y="3982089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327" y="119236"/>
            <a:ext cx="185984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</a:rPr>
              <a:t>Services-enabled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(or other self-operated</a:t>
            </a:r>
          </a:p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microservices</a:t>
            </a:r>
            <a:r>
              <a:rPr lang="en-US" sz="14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2536" y="226073"/>
            <a:ext cx="217148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External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(or run/managed outside)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71326" y="3989774"/>
            <a:ext cx="188868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Internally-run sync-</a:t>
            </a:r>
            <a:r>
              <a:rPr lang="en-US" sz="1400" dirty="0" err="1" smtClean="0"/>
              <a:t>ers</a:t>
            </a:r>
            <a:endParaRPr lang="en-US" sz="1400" dirty="0" smtClean="0"/>
          </a:p>
          <a:p>
            <a:pPr algn="ctr"/>
            <a:r>
              <a:rPr lang="en-US" sz="1400" dirty="0" smtClean="0"/>
              <a:t>(push to outside world)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3460478" y="1433099"/>
            <a:ext cx="755998" cy="587556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</p:cNvCxnSpPr>
          <p:nvPr/>
        </p:nvCxnSpPr>
        <p:spPr>
          <a:xfrm>
            <a:off x="2665182" y="2298977"/>
            <a:ext cx="747610" cy="143369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</p:cNvCxnSpPr>
          <p:nvPr/>
        </p:nvCxnSpPr>
        <p:spPr>
          <a:xfrm flipV="1">
            <a:off x="2117499" y="2775512"/>
            <a:ext cx="1295292" cy="261608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</p:cNvCxnSpPr>
          <p:nvPr/>
        </p:nvCxnSpPr>
        <p:spPr>
          <a:xfrm flipV="1">
            <a:off x="2093832" y="2999066"/>
            <a:ext cx="1318959" cy="702581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48438" y="3133773"/>
            <a:ext cx="1060824" cy="848316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3" idx="1"/>
          </p:cNvCxnSpPr>
          <p:nvPr/>
        </p:nvCxnSpPr>
        <p:spPr>
          <a:xfrm flipV="1">
            <a:off x="4920553" y="1325377"/>
            <a:ext cx="682842" cy="695278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4" idx="1"/>
          </p:cNvCxnSpPr>
          <p:nvPr/>
        </p:nvCxnSpPr>
        <p:spPr>
          <a:xfrm flipV="1">
            <a:off x="5735619" y="2180736"/>
            <a:ext cx="652961" cy="223140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1"/>
          </p:cNvCxnSpPr>
          <p:nvPr/>
        </p:nvCxnSpPr>
        <p:spPr>
          <a:xfrm>
            <a:off x="5735619" y="2813568"/>
            <a:ext cx="869757" cy="331276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20554" y="3131270"/>
            <a:ext cx="838003" cy="643060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56884" y="141012"/>
            <a:ext cx="4551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1F497D"/>
                </a:solidFill>
              </a:rPr>
              <a:t>High-Level (non-core) Components:</a:t>
            </a:r>
          </a:p>
          <a:p>
            <a:pPr algn="ctr"/>
            <a:r>
              <a:rPr lang="en-US" sz="2000" b="1" u="sng" dirty="0" smtClean="0">
                <a:solidFill>
                  <a:srgbClr val="1F497D"/>
                </a:solidFill>
              </a:rPr>
              <a:t>Trellis as Caching Layer</a:t>
            </a:r>
            <a:endParaRPr lang="en-US" sz="2000" b="1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7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>
            <a:stCxn id="26" idx="1"/>
          </p:cNvCxnSpPr>
          <p:nvPr/>
        </p:nvCxnSpPr>
        <p:spPr>
          <a:xfrm flipH="1">
            <a:off x="6233675" y="1382727"/>
            <a:ext cx="978879" cy="1911767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51145" y="868"/>
            <a:ext cx="575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1F497D"/>
                </a:solidFill>
              </a:rPr>
              <a:t>OADA/Trellis Core Component Architecture</a:t>
            </a:r>
            <a:endParaRPr lang="en-US" sz="2400" b="1" u="sng" dirty="0">
              <a:solidFill>
                <a:srgbClr val="1F497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41166" y="2450876"/>
            <a:ext cx="1264775" cy="5638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Proxy (</a:t>
            </a:r>
            <a:r>
              <a:rPr lang="en-US" sz="1600" dirty="0" err="1" smtClean="0"/>
              <a:t>nginx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055160" y="1656361"/>
            <a:ext cx="1264775" cy="5638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auth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450493" y="1482448"/>
            <a:ext cx="1264775" cy="5638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</a:t>
            </a:r>
            <a:r>
              <a:rPr lang="en-US" sz="1600" dirty="0" smtClean="0"/>
              <a:t>ell-known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67110" y="2417265"/>
            <a:ext cx="1264775" cy="5638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http-handler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68900" y="3294494"/>
            <a:ext cx="1264775" cy="5638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968900" y="1754295"/>
            <a:ext cx="1264775" cy="5638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Arangodb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624771" y="1999177"/>
            <a:ext cx="1264775" cy="5638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</a:t>
            </a:r>
            <a:r>
              <a:rPr lang="en-US" sz="1600" dirty="0" smtClean="0"/>
              <a:t>rite-handler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935028" y="3374169"/>
            <a:ext cx="1264775" cy="5638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Sync-handler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968900" y="4291469"/>
            <a:ext cx="1264775" cy="5638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  <a:r>
              <a:rPr lang="en-US" sz="1600" dirty="0" smtClean="0"/>
              <a:t>ev-graph-updater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457657" y="2943507"/>
            <a:ext cx="1264775" cy="5638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ermissions-handler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935028" y="4116317"/>
            <a:ext cx="1264775" cy="5638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webhooks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41166" y="601125"/>
            <a:ext cx="7660061" cy="425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Admin, &lt;services-enabled&gt;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7212554" y="1100778"/>
            <a:ext cx="1264775" cy="5638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07695" y="2239276"/>
            <a:ext cx="53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80*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512" y="289311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443</a:t>
            </a:r>
          </a:p>
        </p:txBody>
      </p:sp>
      <p:cxnSp>
        <p:nvCxnSpPr>
          <p:cNvPr id="30" name="Straight Arrow Connector 29"/>
          <p:cNvCxnSpPr>
            <a:endCxn id="14" idx="1"/>
          </p:cNvCxnSpPr>
          <p:nvPr/>
        </p:nvCxnSpPr>
        <p:spPr>
          <a:xfrm flipV="1">
            <a:off x="2505941" y="1938310"/>
            <a:ext cx="549219" cy="512566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05941" y="2634965"/>
            <a:ext cx="861169" cy="33611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</p:cNvCxnSpPr>
          <p:nvPr/>
        </p:nvCxnSpPr>
        <p:spPr>
          <a:xfrm>
            <a:off x="2082881" y="2046346"/>
            <a:ext cx="0" cy="386605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9" idx="2"/>
          </p:cNvCxnSpPr>
          <p:nvPr/>
        </p:nvCxnSpPr>
        <p:spPr>
          <a:xfrm flipV="1">
            <a:off x="4631885" y="2318193"/>
            <a:ext cx="969403" cy="290415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05941" y="2909896"/>
            <a:ext cx="861169" cy="33611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60788" y="2282046"/>
            <a:ext cx="58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http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8775" y="28606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ws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1" name="Straight Arrow Connector 50"/>
          <p:cNvCxnSpPr>
            <a:endCxn id="18" idx="0"/>
          </p:cNvCxnSpPr>
          <p:nvPr/>
        </p:nvCxnSpPr>
        <p:spPr>
          <a:xfrm>
            <a:off x="4631885" y="2909896"/>
            <a:ext cx="969403" cy="384598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6" idx="1"/>
          </p:cNvCxnSpPr>
          <p:nvPr/>
        </p:nvCxnSpPr>
        <p:spPr>
          <a:xfrm flipH="1">
            <a:off x="6233675" y="1382727"/>
            <a:ext cx="978879" cy="388130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1"/>
            <a:endCxn id="18" idx="3"/>
          </p:cNvCxnSpPr>
          <p:nvPr/>
        </p:nvCxnSpPr>
        <p:spPr>
          <a:xfrm flipH="1">
            <a:off x="6233675" y="3225456"/>
            <a:ext cx="1223982" cy="350987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3" idx="1"/>
          </p:cNvCxnSpPr>
          <p:nvPr/>
        </p:nvCxnSpPr>
        <p:spPr>
          <a:xfrm flipH="1" flipV="1">
            <a:off x="6233676" y="2281127"/>
            <a:ext cx="1223981" cy="944329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20" idx="1"/>
          </p:cNvCxnSpPr>
          <p:nvPr/>
        </p:nvCxnSpPr>
        <p:spPr>
          <a:xfrm flipV="1">
            <a:off x="6233675" y="2281126"/>
            <a:ext cx="1391096" cy="1295317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3"/>
            <a:endCxn id="20" idx="1"/>
          </p:cNvCxnSpPr>
          <p:nvPr/>
        </p:nvCxnSpPr>
        <p:spPr>
          <a:xfrm>
            <a:off x="6233675" y="2036244"/>
            <a:ext cx="1391096" cy="244882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" idx="1"/>
            <a:endCxn id="14" idx="3"/>
          </p:cNvCxnSpPr>
          <p:nvPr/>
        </p:nvCxnSpPr>
        <p:spPr>
          <a:xfrm flipH="1" flipV="1">
            <a:off x="4319935" y="1938310"/>
            <a:ext cx="648965" cy="97934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2964" y="1303281"/>
            <a:ext cx="615553" cy="35577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800" b="1" dirty="0" smtClean="0"/>
              <a:t>Outside</a:t>
            </a:r>
            <a:endParaRPr lang="en-US" sz="28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5369976" y="3858392"/>
            <a:ext cx="1" cy="433077"/>
          </a:xfrm>
          <a:prstGeom prst="straightConnector1">
            <a:avLst/>
          </a:prstGeom>
          <a:ln w="3810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5845466" y="3858392"/>
            <a:ext cx="1" cy="433077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0" y="4912667"/>
            <a:ext cx="2133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1F497D"/>
                </a:solidFill>
              </a:rPr>
              <a:t>* Only /.well-known on port 80</a:t>
            </a:r>
            <a:endParaRPr lang="en-US" sz="1200" dirty="0">
              <a:solidFill>
                <a:srgbClr val="1F497D"/>
              </a:solidFill>
            </a:endParaRPr>
          </a:p>
        </p:txBody>
      </p:sp>
      <p:cxnSp>
        <p:nvCxnSpPr>
          <p:cNvPr id="122" name="Straight Arrow Connector 121"/>
          <p:cNvCxnSpPr>
            <a:stCxn id="21" idx="1"/>
          </p:cNvCxnSpPr>
          <p:nvPr/>
        </p:nvCxnSpPr>
        <p:spPr>
          <a:xfrm flipH="1">
            <a:off x="728517" y="3656118"/>
            <a:ext cx="2206511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728517" y="4410031"/>
            <a:ext cx="2206511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8" idx="1"/>
            <a:endCxn id="21" idx="3"/>
          </p:cNvCxnSpPr>
          <p:nvPr/>
        </p:nvCxnSpPr>
        <p:spPr>
          <a:xfrm flipH="1">
            <a:off x="4199803" y="3576443"/>
            <a:ext cx="769097" cy="79675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8" idx="1"/>
          </p:cNvCxnSpPr>
          <p:nvPr/>
        </p:nvCxnSpPr>
        <p:spPr>
          <a:xfrm flipH="1">
            <a:off x="4199804" y="3576443"/>
            <a:ext cx="769096" cy="873425"/>
          </a:xfrm>
          <a:prstGeom prst="straightConnector1">
            <a:avLst/>
          </a:prstGeom>
          <a:ln w="381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699750" y="3992031"/>
            <a:ext cx="226284" cy="1919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6" name="Rectangle 135"/>
          <p:cNvSpPr/>
          <p:nvPr/>
        </p:nvSpPr>
        <p:spPr>
          <a:xfrm>
            <a:off x="6699750" y="4284159"/>
            <a:ext cx="226284" cy="1919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7" name="Rectangle 136"/>
          <p:cNvSpPr/>
          <p:nvPr/>
        </p:nvSpPr>
        <p:spPr>
          <a:xfrm>
            <a:off x="6699750" y="4576287"/>
            <a:ext cx="226284" cy="1919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8" name="Rectangle 137"/>
          <p:cNvSpPr/>
          <p:nvPr/>
        </p:nvSpPr>
        <p:spPr>
          <a:xfrm>
            <a:off x="6699750" y="3699903"/>
            <a:ext cx="226284" cy="1919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9" name="Rectangle 138"/>
          <p:cNvSpPr/>
          <p:nvPr/>
        </p:nvSpPr>
        <p:spPr>
          <a:xfrm>
            <a:off x="6699750" y="4868414"/>
            <a:ext cx="226284" cy="1919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962268" y="4245809"/>
            <a:ext cx="1645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Listening to Outside World</a:t>
            </a:r>
            <a:endParaRPr lang="en-US" sz="1050" dirty="0"/>
          </a:p>
        </p:txBody>
      </p:sp>
      <p:sp>
        <p:nvSpPr>
          <p:cNvPr id="142" name="TextBox 141"/>
          <p:cNvSpPr txBox="1"/>
          <p:nvPr/>
        </p:nvSpPr>
        <p:spPr>
          <a:xfrm>
            <a:off x="6962268" y="4540968"/>
            <a:ext cx="1893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 step from listening to outside</a:t>
            </a:r>
            <a:endParaRPr lang="en-US" sz="1050" dirty="0"/>
          </a:p>
        </p:txBody>
      </p:sp>
      <p:sp>
        <p:nvSpPr>
          <p:cNvPr id="143" name="TextBox 142"/>
          <p:cNvSpPr txBox="1"/>
          <p:nvPr/>
        </p:nvSpPr>
        <p:spPr>
          <a:xfrm>
            <a:off x="6962268" y="4820326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Internal, off-the-shelf</a:t>
            </a:r>
            <a:endParaRPr 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6962268" y="3938067"/>
            <a:ext cx="1938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Out-of-flow from HTTP requests</a:t>
            </a:r>
            <a:endParaRPr 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6962268" y="3660288"/>
            <a:ext cx="1805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Reacts only to internal events</a:t>
            </a:r>
            <a:endParaRPr 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1153444" y="3879804"/>
            <a:ext cx="150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REST over HTTP(s)</a:t>
            </a:r>
            <a:endParaRPr lang="en-US" sz="1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4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245</Words>
  <Application>Microsoft Macintosh PowerPoint</Application>
  <PresentationFormat>On-screen Show (16:9)</PresentationFormat>
  <Paragraphs>59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 for Trellis/OADA</dc:title>
  <dc:subject/>
  <dc:creator>Aaron Ault</dc:creator>
  <cp:keywords/>
  <dc:description/>
  <cp:lastModifiedBy>Aaron Ault</cp:lastModifiedBy>
  <cp:revision>20</cp:revision>
  <dcterms:created xsi:type="dcterms:W3CDTF">2019-10-23T03:05:46Z</dcterms:created>
  <dcterms:modified xsi:type="dcterms:W3CDTF">2019-10-26T18:32:27Z</dcterms:modified>
  <cp:category/>
</cp:coreProperties>
</file>