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m Kulvatunyou" initials="SK4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0" autoAdjust="0"/>
    <p:restoredTop sz="92234" autoAdjust="0"/>
  </p:normalViewPr>
  <p:slideViewPr>
    <p:cSldViewPr snapToGrid="0">
      <p:cViewPr varScale="1">
        <p:scale>
          <a:sx n="109" d="100"/>
          <a:sy n="109" d="100"/>
        </p:scale>
        <p:origin x="-10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52613-6495-4D07-BA49-24FF0828B7A6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619FC-34E1-4505-9F7F-2E9011CAF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8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Guide to Validate </a:t>
            </a:r>
            <a:r>
              <a:rPr lang="en-US" dirty="0" smtClean="0"/>
              <a:t>Standalone BODs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61211" y="1156426"/>
            <a:ext cx="562573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en-US" sz="1100" dirty="0" smtClean="0"/>
              <a:t>Create a work folder where you want  </a:t>
            </a:r>
          </a:p>
          <a:p>
            <a:pPr marL="228600" indent="-228600">
              <a:buFontTx/>
              <a:buAutoNum type="arabicPeriod"/>
            </a:pPr>
            <a:r>
              <a:rPr lang="en-US" sz="1100" dirty="0" smtClean="0"/>
              <a:t>Place </a:t>
            </a:r>
            <a:r>
              <a:rPr lang="en-US" sz="1100" dirty="0" smtClean="0"/>
              <a:t>OAG BODs(schema files) to create </a:t>
            </a:r>
            <a:r>
              <a:rPr lang="en-US" sz="1100" dirty="0" smtClean="0"/>
              <a:t>standalone BODs </a:t>
            </a:r>
            <a:r>
              <a:rPr lang="en-US" sz="1100" dirty="0" smtClean="0"/>
              <a:t>in the </a:t>
            </a:r>
            <a:r>
              <a:rPr lang="en-US" sz="1100" dirty="0" smtClean="0"/>
              <a:t>work folder</a:t>
            </a:r>
          </a:p>
          <a:p>
            <a:pPr marL="228600" indent="-228600">
              <a:buFontTx/>
              <a:buAutoNum type="arabicPeriod"/>
            </a:pPr>
            <a:r>
              <a:rPr lang="en-US" sz="1100" dirty="0" smtClean="0"/>
              <a:t>Copy </a:t>
            </a:r>
            <a:r>
              <a:rPr lang="en-US" sz="1100" dirty="0" smtClean="0"/>
              <a:t>‘Platform’ folder(located in OAGIS_10_1_EnterpriseEdition\</a:t>
            </a:r>
            <a:r>
              <a:rPr lang="en-US" sz="1100" dirty="0" err="1" smtClean="0"/>
              <a:t>OAGi</a:t>
            </a:r>
            <a:r>
              <a:rPr lang="en-US" sz="1100" dirty="0" smtClean="0"/>
              <a:t>-BPI-Platform\</a:t>
            </a:r>
            <a:r>
              <a:rPr lang="en-US" sz="1100" dirty="0" err="1" smtClean="0"/>
              <a:t>org_openapplications_oagis</a:t>
            </a:r>
            <a:r>
              <a:rPr lang="en-US" sz="1100" dirty="0" smtClean="0"/>
              <a:t>\10_1\Model) entirely, and place it in the same </a:t>
            </a:r>
            <a:r>
              <a:rPr lang="en-US" sz="1100" dirty="0" smtClean="0"/>
              <a:t>work folder</a:t>
            </a:r>
            <a:endParaRPr lang="en-US" sz="11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161209" y="3278169"/>
            <a:ext cx="5625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smtClean="0"/>
              <a:t>The module generates a </a:t>
            </a:r>
            <a:r>
              <a:rPr lang="en-US" sz="1100" dirty="0" smtClean="0"/>
              <a:t>standalone </a:t>
            </a:r>
            <a:r>
              <a:rPr lang="en-US" sz="1100" dirty="0" smtClean="0"/>
              <a:t>XML schema (.</a:t>
            </a:r>
            <a:r>
              <a:rPr lang="en-US" sz="1100" dirty="0" err="1" smtClean="0"/>
              <a:t>xsd</a:t>
            </a:r>
            <a:r>
              <a:rPr lang="en-US" sz="1100" dirty="0" smtClean="0"/>
              <a:t>) automatically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You can see “</a:t>
            </a:r>
            <a:r>
              <a:rPr lang="en-US" sz="1100" dirty="0"/>
              <a:t>### Start to generate </a:t>
            </a:r>
            <a:r>
              <a:rPr lang="en-US" sz="1100" dirty="0" smtClean="0"/>
              <a:t>a schema </a:t>
            </a:r>
            <a:r>
              <a:rPr lang="en-US" sz="1100" dirty="0"/>
              <a:t>of (OAG BOD Name</a:t>
            </a:r>
            <a:r>
              <a:rPr lang="en-US" sz="1100" dirty="0" smtClean="0"/>
              <a:t>)” in the console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If schema is built successfully , you can see “</a:t>
            </a:r>
            <a:r>
              <a:rPr lang="en-US" sz="1100" dirty="0"/>
              <a:t>### Finish </a:t>
            </a:r>
            <a:r>
              <a:rPr lang="en-US" sz="1100" dirty="0" smtClean="0"/>
              <a:t>generating a schema </a:t>
            </a:r>
            <a:r>
              <a:rPr lang="en-US" sz="1100" dirty="0" smtClean="0"/>
              <a:t>of </a:t>
            </a:r>
            <a:r>
              <a:rPr lang="en-US" sz="1100" dirty="0"/>
              <a:t>(OAG BOD Name)” in the </a:t>
            </a:r>
            <a:r>
              <a:rPr lang="en-US" sz="1100" dirty="0" smtClean="0"/>
              <a:t>console</a:t>
            </a:r>
            <a:endParaRPr lang="en-US" sz="11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376414" y="2086366"/>
            <a:ext cx="2569582" cy="1240150"/>
            <a:chOff x="376414" y="2086366"/>
            <a:chExt cx="2569582" cy="1240150"/>
          </a:xfrm>
        </p:grpSpPr>
        <p:sp>
          <p:nvSpPr>
            <p:cNvPr id="3" name="Rectangle 2"/>
            <p:cNvSpPr/>
            <p:nvPr/>
          </p:nvSpPr>
          <p:spPr>
            <a:xfrm>
              <a:off x="376414" y="2086366"/>
              <a:ext cx="2569582" cy="713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"/>
              <a:r>
                <a:rPr lang="en-US" sz="1400" i="1" dirty="0" smtClean="0"/>
                <a:t>II. </a:t>
              </a:r>
              <a:r>
                <a:rPr lang="en-US" sz="1400" i="1" dirty="0" smtClean="0"/>
                <a:t>Standalone BOD </a:t>
              </a:r>
              <a:r>
                <a:rPr lang="en-US" sz="1400" i="1" dirty="0" smtClean="0"/>
                <a:t>creation</a:t>
              </a:r>
              <a:endParaRPr lang="en-US" sz="1400" i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46954" y="2816655"/>
              <a:ext cx="1628502" cy="509861"/>
              <a:chOff x="840933" y="2302566"/>
              <a:chExt cx="1628502" cy="509861"/>
            </a:xfrm>
          </p:grpSpPr>
          <p:sp>
            <p:nvSpPr>
              <p:cNvPr id="13" name="Down Arrow 12"/>
              <p:cNvSpPr/>
              <p:nvPr/>
            </p:nvSpPr>
            <p:spPr>
              <a:xfrm>
                <a:off x="1110899" y="2302566"/>
                <a:ext cx="1088571" cy="509861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40933" y="2305780"/>
                <a:ext cx="16285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Created BODs in DB</a:t>
                </a:r>
                <a:endParaRPr lang="en-US" sz="1200" i="1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3161211" y="4296511"/>
            <a:ext cx="562573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smtClean="0"/>
              <a:t>The module generates sample instance XML files (.xml) from given OAG BODs and created </a:t>
            </a:r>
            <a:r>
              <a:rPr lang="en-US" sz="1100" dirty="0" smtClean="0"/>
              <a:t>Standalone </a:t>
            </a:r>
            <a:r>
              <a:rPr lang="en-US" sz="1100" dirty="0" smtClean="0"/>
              <a:t>BODs respectively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You can see “</a:t>
            </a:r>
            <a:r>
              <a:rPr lang="en-US" sz="1100" dirty="0"/>
              <a:t>### Start to generate </a:t>
            </a:r>
            <a:r>
              <a:rPr lang="en-US" sz="1100" dirty="0" smtClean="0"/>
              <a:t>an instance of </a:t>
            </a:r>
            <a:r>
              <a:rPr lang="en-US" sz="1100" dirty="0"/>
              <a:t>(OAG BOD Name</a:t>
            </a:r>
            <a:r>
              <a:rPr lang="en-US" sz="1100" dirty="0" smtClean="0"/>
              <a:t>)” in the console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If schema is built successfully , you can see “</a:t>
            </a:r>
            <a:r>
              <a:rPr lang="en-US" sz="1100" dirty="0"/>
              <a:t>### Finish generating </a:t>
            </a:r>
            <a:r>
              <a:rPr lang="en-US" sz="1100" dirty="0" smtClean="0"/>
              <a:t>an instance of </a:t>
            </a:r>
            <a:r>
              <a:rPr lang="en-US" sz="1100" dirty="0"/>
              <a:t>(OAG BOD Name)” in the </a:t>
            </a:r>
            <a:r>
              <a:rPr lang="en-US" sz="1100" dirty="0" smtClean="0"/>
              <a:t>console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161211" y="5227930"/>
            <a:ext cx="5625738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smtClean="0"/>
              <a:t>The module validates sample XML files against given XML schema as follows:</a:t>
            </a:r>
          </a:p>
          <a:p>
            <a:pPr marL="685800" lvl="1" indent="-228600">
              <a:buAutoNum type="arabicPeriod"/>
            </a:pPr>
            <a:r>
              <a:rPr lang="en-US" sz="900" dirty="0" smtClean="0"/>
              <a:t>XML </a:t>
            </a:r>
            <a:r>
              <a:rPr lang="en-US" sz="900" dirty="0" smtClean="0"/>
              <a:t>from </a:t>
            </a:r>
            <a:r>
              <a:rPr lang="en-US" sz="900" dirty="0"/>
              <a:t>OAGIS model </a:t>
            </a:r>
            <a:r>
              <a:rPr lang="en-US" sz="900" dirty="0" smtClean="0"/>
              <a:t>BOD XML Schema </a:t>
            </a:r>
            <a:r>
              <a:rPr lang="en-US" sz="900" dirty="0" smtClean="0"/>
              <a:t>against </a:t>
            </a:r>
            <a:r>
              <a:rPr lang="en-US" sz="900" dirty="0" smtClean="0"/>
              <a:t>standalone XML </a:t>
            </a:r>
            <a:r>
              <a:rPr lang="en-US" sz="900" dirty="0" smtClean="0"/>
              <a:t>Schema</a:t>
            </a:r>
          </a:p>
          <a:p>
            <a:pPr marL="685800" lvl="1" indent="-228600">
              <a:buAutoNum type="arabicPeriod"/>
            </a:pPr>
            <a:r>
              <a:rPr lang="en-US" sz="900" dirty="0" smtClean="0"/>
              <a:t>XML from </a:t>
            </a:r>
            <a:r>
              <a:rPr lang="en-US" sz="900" dirty="0" smtClean="0"/>
              <a:t>standalone XML Schema </a:t>
            </a:r>
            <a:r>
              <a:rPr lang="en-US" sz="900" dirty="0" smtClean="0"/>
              <a:t>against </a:t>
            </a:r>
            <a:r>
              <a:rPr lang="en-US" sz="900" dirty="0" smtClean="0"/>
              <a:t>OAGIS model </a:t>
            </a:r>
            <a:r>
              <a:rPr lang="en-US" sz="900" dirty="0" smtClean="0"/>
              <a:t>BOD </a:t>
            </a:r>
            <a:r>
              <a:rPr lang="en-US" sz="900" dirty="0"/>
              <a:t>XML Schema </a:t>
            </a:r>
            <a:endParaRPr lang="en-US" sz="1100" dirty="0" smtClean="0"/>
          </a:p>
          <a:p>
            <a:pPr marL="228600" indent="-228600">
              <a:buAutoNum type="arabicPeriod"/>
            </a:pPr>
            <a:r>
              <a:rPr lang="en-US" sz="1100" dirty="0" smtClean="0"/>
              <a:t>If XML files are valid, you can see “ (XML) is valid against (Schema Name)” in the console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Otherwise, you can </a:t>
            </a:r>
            <a:r>
              <a:rPr lang="en-US" sz="1100" dirty="0"/>
              <a:t>see </a:t>
            </a:r>
            <a:r>
              <a:rPr lang="en-US" sz="1100" dirty="0" smtClean="0"/>
              <a:t>problematic </a:t>
            </a:r>
            <a:r>
              <a:rPr lang="en-US" sz="1100" dirty="0"/>
              <a:t>messages such as “Invalid content was found starting with </a:t>
            </a:r>
            <a:r>
              <a:rPr lang="en-US" sz="1100" dirty="0" smtClean="0"/>
              <a:t>element …” 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Note that &lt;</a:t>
            </a:r>
            <a:r>
              <a:rPr lang="en-US" sz="1100" dirty="0" err="1" smtClean="0"/>
              <a:t>xsd:any</a:t>
            </a:r>
            <a:r>
              <a:rPr lang="en-US" sz="1100" dirty="0" smtClean="0"/>
              <a:t> &gt; is currently removed for validation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61211" y="2058531"/>
            <a:ext cx="562573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smtClean="0"/>
              <a:t>Download </a:t>
            </a:r>
            <a:r>
              <a:rPr lang="en-US" sz="1100" i="1" dirty="0" smtClean="0"/>
              <a:t>exp.bat</a:t>
            </a:r>
            <a:r>
              <a:rPr lang="en-US" sz="1100" dirty="0" smtClean="0"/>
              <a:t> and </a:t>
            </a:r>
            <a:r>
              <a:rPr lang="en-US" sz="1100" i="1" dirty="0" smtClean="0"/>
              <a:t>exp.jar </a:t>
            </a:r>
            <a:r>
              <a:rPr lang="en-US" sz="1100" dirty="0" smtClean="0"/>
              <a:t> from </a:t>
            </a:r>
            <a:r>
              <a:rPr lang="en-US" sz="1100" dirty="0" err="1" smtClean="0"/>
              <a:t>github</a:t>
            </a:r>
            <a:endParaRPr lang="en-US" sz="1100" dirty="0" smtClean="0"/>
          </a:p>
          <a:p>
            <a:pPr marL="228600" indent="-228600">
              <a:buAutoNum type="arabicPeriod"/>
            </a:pPr>
            <a:r>
              <a:rPr lang="en-US" sz="1100" dirty="0" smtClean="0"/>
              <a:t>Start </a:t>
            </a:r>
            <a:r>
              <a:rPr lang="en-US" sz="1100" dirty="0"/>
              <a:t>a new </a:t>
            </a:r>
            <a:r>
              <a:rPr lang="en-US" sz="1100" dirty="0" smtClean="0"/>
              <a:t>command window(cmd.exe), and go to the folder that you downloaded</a:t>
            </a:r>
            <a:endParaRPr lang="en-US" sz="1100" dirty="0"/>
          </a:p>
          <a:p>
            <a:pPr marL="228600" indent="-228600">
              <a:buAutoNum type="arabicPeriod"/>
            </a:pPr>
            <a:r>
              <a:rPr lang="en-US" sz="1100" dirty="0" smtClean="0"/>
              <a:t>Run a program as following command:</a:t>
            </a:r>
            <a:br>
              <a:rPr lang="en-US" sz="1100" dirty="0" smtClean="0"/>
            </a:br>
            <a:r>
              <a:rPr lang="en-US" sz="1100" dirty="0" smtClean="0"/>
              <a:t>  </a:t>
            </a:r>
            <a:r>
              <a:rPr lang="en-US" sz="1100" i="1" dirty="0" smtClean="0"/>
              <a:t> exp.bat (work folder location in environmental setting)</a:t>
            </a:r>
            <a:r>
              <a:rPr lang="en-US" sz="1100" dirty="0" smtClean="0"/>
              <a:t> e.g., </a:t>
            </a:r>
            <a:r>
              <a:rPr lang="en-US" sz="1100" i="1" dirty="0" smtClean="0"/>
              <a:t>exp.bat \test\BOD</a:t>
            </a:r>
            <a:endParaRPr lang="en-US" sz="1100" i="1" dirty="0" smtClean="0"/>
          </a:p>
          <a:p>
            <a:pPr marL="228600" indent="-228600">
              <a:buAutoNum type="arabicPeriod"/>
            </a:pPr>
            <a:r>
              <a:rPr lang="en-US" sz="1100" dirty="0" smtClean="0"/>
              <a:t>You can see </a:t>
            </a:r>
            <a:r>
              <a:rPr lang="en-US" sz="1100" i="1" dirty="0" smtClean="0"/>
              <a:t>“</a:t>
            </a:r>
            <a:r>
              <a:rPr lang="en-US" sz="1100" dirty="0" smtClean="0"/>
              <a:t>### Start to create </a:t>
            </a:r>
            <a:r>
              <a:rPr lang="en-US" sz="1100" dirty="0" smtClean="0"/>
              <a:t>a standalone  </a:t>
            </a:r>
            <a:r>
              <a:rPr lang="en-US" sz="1100" dirty="0" smtClean="0"/>
              <a:t>(OAG BOD Name)” in the console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If you place multiple BODs,  multiple </a:t>
            </a:r>
            <a:r>
              <a:rPr lang="en-US" sz="1100" dirty="0" smtClean="0"/>
              <a:t>standalone BODs </a:t>
            </a:r>
            <a:r>
              <a:rPr lang="en-US" sz="1100" dirty="0" smtClean="0"/>
              <a:t>will be generated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You can see “### Finish creating </a:t>
            </a:r>
            <a:r>
              <a:rPr lang="en-US" sz="1100" dirty="0" smtClean="0"/>
              <a:t>a </a:t>
            </a:r>
            <a:r>
              <a:rPr lang="en-US" sz="1100" dirty="0" smtClean="0"/>
              <a:t>standalone </a:t>
            </a:r>
            <a:r>
              <a:rPr lang="en-US" sz="1100" dirty="0" smtClean="0"/>
              <a:t>(OAG </a:t>
            </a:r>
            <a:r>
              <a:rPr lang="en-US" sz="1100" dirty="0" smtClean="0"/>
              <a:t>BOD Name)” in the console</a:t>
            </a:r>
            <a:endParaRPr lang="en-US" sz="11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8674" y="3252860"/>
            <a:ext cx="2753020" cy="1217521"/>
            <a:chOff x="278674" y="3252860"/>
            <a:chExt cx="2753020" cy="1217521"/>
          </a:xfrm>
        </p:grpSpPr>
        <p:grpSp>
          <p:nvGrpSpPr>
            <p:cNvPr id="20" name="Group 19"/>
            <p:cNvGrpSpPr/>
            <p:nvPr/>
          </p:nvGrpSpPr>
          <p:grpSpPr>
            <a:xfrm>
              <a:off x="278674" y="3960520"/>
              <a:ext cx="2753020" cy="509861"/>
              <a:chOff x="278674" y="3554042"/>
              <a:chExt cx="2753020" cy="509861"/>
            </a:xfrm>
          </p:grpSpPr>
          <p:sp>
            <p:nvSpPr>
              <p:cNvPr id="14" name="Down Arrow 13"/>
              <p:cNvSpPr/>
              <p:nvPr/>
            </p:nvSpPr>
            <p:spPr>
              <a:xfrm>
                <a:off x="1110899" y="3554042"/>
                <a:ext cx="1088571" cy="509861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78674" y="3574674"/>
                <a:ext cx="27530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Standalone </a:t>
                </a:r>
                <a:r>
                  <a:rPr lang="en-US" sz="1200" i="1" dirty="0" smtClean="0"/>
                  <a:t>BOD XML schema files (.</a:t>
                </a:r>
                <a:r>
                  <a:rPr lang="en-US" sz="1200" i="1" dirty="0" err="1" smtClean="0"/>
                  <a:t>xsd</a:t>
                </a:r>
                <a:r>
                  <a:rPr lang="en-US" sz="1200" i="1" dirty="0" smtClean="0"/>
                  <a:t>)</a:t>
                </a:r>
                <a:endParaRPr lang="en-US" sz="1200" i="1" dirty="0"/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370393" y="3252860"/>
              <a:ext cx="2569582" cy="713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"/>
              <a:r>
                <a:rPr lang="en-US" sz="1400" i="1" dirty="0" smtClean="0"/>
                <a:t>III. </a:t>
              </a:r>
              <a:r>
                <a:rPr lang="en-US" sz="1400" i="1" dirty="0" smtClean="0"/>
                <a:t>Standalone </a:t>
              </a:r>
              <a:r>
                <a:rPr lang="en-US" sz="1400" i="1" dirty="0" smtClean="0"/>
                <a:t>OAGIS expression generation</a:t>
              </a:r>
              <a:endParaRPr lang="en-US" sz="1400" i="1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376414" y="1268899"/>
            <a:ext cx="2569582" cy="71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/>
            <a:r>
              <a:rPr lang="en-US" sz="1400" i="1" dirty="0" smtClean="0"/>
              <a:t>I. Environmental setting</a:t>
            </a:r>
            <a:endParaRPr lang="en-US" sz="1400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370393" y="4408985"/>
            <a:ext cx="2569582" cy="1222861"/>
            <a:chOff x="370393" y="4408985"/>
            <a:chExt cx="2569582" cy="1222861"/>
          </a:xfrm>
        </p:grpSpPr>
        <p:sp>
          <p:nvSpPr>
            <p:cNvPr id="5" name="Rectangle 4"/>
            <p:cNvSpPr/>
            <p:nvPr/>
          </p:nvSpPr>
          <p:spPr>
            <a:xfrm>
              <a:off x="370393" y="4408985"/>
              <a:ext cx="2569582" cy="713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"/>
              <a:r>
                <a:rPr lang="en-US" sz="1400" i="1" dirty="0" smtClean="0"/>
                <a:t>IV. Instance generation from OAGIS Expression</a:t>
              </a:r>
              <a:endParaRPr lang="en-US" sz="1400" i="1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05097" y="5121985"/>
              <a:ext cx="2300174" cy="509861"/>
              <a:chOff x="505097" y="4750470"/>
              <a:chExt cx="2300174" cy="509861"/>
            </a:xfrm>
          </p:grpSpPr>
          <p:sp>
            <p:nvSpPr>
              <p:cNvPr id="15" name="Down Arrow 14"/>
              <p:cNvSpPr/>
              <p:nvPr/>
            </p:nvSpPr>
            <p:spPr>
              <a:xfrm>
                <a:off x="1110899" y="4750470"/>
                <a:ext cx="1088571" cy="509861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05097" y="4769247"/>
                <a:ext cx="2300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Sample instance files (.xml)</a:t>
                </a:r>
                <a:endParaRPr lang="en-US" sz="1200" i="1" dirty="0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76414" y="5499663"/>
            <a:ext cx="2569582" cy="1227938"/>
            <a:chOff x="376414" y="5473536"/>
            <a:chExt cx="2569582" cy="1227938"/>
          </a:xfrm>
        </p:grpSpPr>
        <p:sp>
          <p:nvSpPr>
            <p:cNvPr id="6" name="Rectangle 5"/>
            <p:cNvSpPr/>
            <p:nvPr/>
          </p:nvSpPr>
          <p:spPr>
            <a:xfrm>
              <a:off x="376414" y="5473536"/>
              <a:ext cx="2569582" cy="713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"/>
              <a:r>
                <a:rPr lang="en-US" sz="1400" i="1" dirty="0" smtClean="0"/>
                <a:t>V. Cross validation</a:t>
              </a:r>
              <a:endParaRPr lang="en-US" sz="1400" i="1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11118" y="6188148"/>
              <a:ext cx="2300174" cy="513326"/>
              <a:chOff x="505097" y="5944902"/>
              <a:chExt cx="2300174" cy="513326"/>
            </a:xfrm>
          </p:grpSpPr>
          <p:sp>
            <p:nvSpPr>
              <p:cNvPr id="16" name="Down Arrow 15"/>
              <p:cNvSpPr/>
              <p:nvPr/>
            </p:nvSpPr>
            <p:spPr>
              <a:xfrm>
                <a:off x="1110899" y="5948367"/>
                <a:ext cx="1088571" cy="509861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05097" y="5944902"/>
                <a:ext cx="2300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Validation result</a:t>
                </a:r>
                <a:endParaRPr lang="en-US" sz="1200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051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40486</TotalTime>
  <Words>315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Origin</vt:lpstr>
      <vt:lpstr>User Guide to Validate Standalone BODs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OAG Semantic Refinement Overview</dc:title>
  <dc:creator>Kulvatunyou, Boonserm</dc:creator>
  <cp:lastModifiedBy>Lee, Jaehun</cp:lastModifiedBy>
  <cp:revision>312</cp:revision>
  <dcterms:created xsi:type="dcterms:W3CDTF">2006-08-16T00:00:00Z</dcterms:created>
  <dcterms:modified xsi:type="dcterms:W3CDTF">2015-11-09T22:17:29Z</dcterms:modified>
</cp:coreProperties>
</file>