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4" r:id="rId2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m Kulvatunyou" initials="SK4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0" autoAdjust="0"/>
    <p:restoredTop sz="92234" autoAdjust="0"/>
  </p:normalViewPr>
  <p:slideViewPr>
    <p:cSldViewPr snapToGrid="0">
      <p:cViewPr varScale="1">
        <p:scale>
          <a:sx n="106" d="100"/>
          <a:sy n="106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23652613-6495-4D07-BA49-24FF0828B7A6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D5619FC-34E1-4505-9F7F-2E9011CAF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Guide to Validate </a:t>
            </a:r>
            <a:r>
              <a:rPr lang="en-US" dirty="0" smtClean="0"/>
              <a:t>Generated Profile BODs using Cross-Instance Validation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1211" y="1156426"/>
            <a:ext cx="56257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100" dirty="0" smtClean="0"/>
              <a:t>Create a work folder where you want 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smtClean="0"/>
              <a:t>Place OAG BODs(schema files) to create </a:t>
            </a:r>
            <a:r>
              <a:rPr lang="en-US" sz="1100" dirty="0" smtClean="0"/>
              <a:t>model BOD instances </a:t>
            </a:r>
            <a:r>
              <a:rPr lang="en-US" sz="1100" dirty="0" smtClean="0"/>
              <a:t>in the work folder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smtClean="0"/>
              <a:t>Copy ‘Platform’ folder(located in OAGIS_10_1_EnterpriseEdition\</a:t>
            </a:r>
            <a:r>
              <a:rPr lang="en-US" sz="1100" dirty="0" err="1" smtClean="0"/>
              <a:t>OAGi</a:t>
            </a:r>
            <a:r>
              <a:rPr lang="en-US" sz="1100" dirty="0" smtClean="0"/>
              <a:t>-BPI-Platform\</a:t>
            </a:r>
            <a:r>
              <a:rPr lang="en-US" sz="1100" dirty="0" err="1" smtClean="0"/>
              <a:t>org_openapplications_oagis</a:t>
            </a:r>
            <a:r>
              <a:rPr lang="en-US" sz="1100" dirty="0" smtClean="0"/>
              <a:t>\10_1\Model) entirely, and place it in the same work folder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209" y="3278169"/>
            <a:ext cx="5625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The module generates a </a:t>
            </a:r>
            <a:r>
              <a:rPr lang="en-US" sz="1100" dirty="0" smtClean="0"/>
              <a:t>profile BOD schemas </a:t>
            </a:r>
            <a:r>
              <a:rPr lang="en-US" sz="1100" dirty="0" smtClean="0"/>
              <a:t>(.</a:t>
            </a:r>
            <a:r>
              <a:rPr lang="en-US" sz="1100" dirty="0" err="1" smtClean="0"/>
              <a:t>xsd</a:t>
            </a:r>
            <a:r>
              <a:rPr lang="en-US" sz="1100" dirty="0" smtClean="0"/>
              <a:t>) automatically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You can see “</a:t>
            </a:r>
            <a:r>
              <a:rPr lang="en-US" sz="1100" dirty="0"/>
              <a:t>### Start to generate </a:t>
            </a:r>
            <a:r>
              <a:rPr lang="en-US" sz="1100" dirty="0" smtClean="0"/>
              <a:t>a schema </a:t>
            </a:r>
            <a:r>
              <a:rPr lang="en-US" sz="1100" dirty="0"/>
              <a:t>of (OAG BOD Name</a:t>
            </a:r>
            <a:r>
              <a:rPr lang="en-US" sz="1100" dirty="0" smtClean="0"/>
              <a:t>)” in the console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If schema is built successfully , you can see “</a:t>
            </a:r>
            <a:r>
              <a:rPr lang="en-US" sz="1100" dirty="0"/>
              <a:t>### Finish </a:t>
            </a:r>
            <a:r>
              <a:rPr lang="en-US" sz="1100" dirty="0" smtClean="0"/>
              <a:t>generating a schema of </a:t>
            </a:r>
            <a:r>
              <a:rPr lang="en-US" sz="1100" dirty="0"/>
              <a:t>(OAG BOD Name)” in the </a:t>
            </a:r>
            <a:r>
              <a:rPr lang="en-US" sz="1100" dirty="0" smtClean="0"/>
              <a:t>console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6414" y="2086366"/>
            <a:ext cx="2569582" cy="1240150"/>
            <a:chOff x="376414" y="2086366"/>
            <a:chExt cx="2569582" cy="1240150"/>
          </a:xfrm>
        </p:grpSpPr>
        <p:sp>
          <p:nvSpPr>
            <p:cNvPr id="3" name="Rectangle 2"/>
            <p:cNvSpPr/>
            <p:nvPr/>
          </p:nvSpPr>
          <p:spPr>
            <a:xfrm>
              <a:off x="376414" y="2086366"/>
              <a:ext cx="2569582" cy="71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sz="1400" i="1" dirty="0" smtClean="0"/>
                <a:t>II. Standalone BOD creation</a:t>
              </a:r>
              <a:endParaRPr lang="en-US" sz="1400" i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6954" y="2816655"/>
              <a:ext cx="1628502" cy="509861"/>
              <a:chOff x="840933" y="2302566"/>
              <a:chExt cx="1628502" cy="509861"/>
            </a:xfrm>
          </p:grpSpPr>
          <p:sp>
            <p:nvSpPr>
              <p:cNvPr id="13" name="Down Arrow 12"/>
              <p:cNvSpPr/>
              <p:nvPr/>
            </p:nvSpPr>
            <p:spPr>
              <a:xfrm>
                <a:off x="1110899" y="2302566"/>
                <a:ext cx="1088571" cy="509861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40933" y="2305780"/>
                <a:ext cx="1628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Created BODs in DB</a:t>
                </a:r>
                <a:endParaRPr lang="en-US" sz="1200" i="1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161211" y="4296511"/>
            <a:ext cx="5625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The module generates sample instance XML files (.xml) from </a:t>
            </a:r>
            <a:r>
              <a:rPr lang="en-US" sz="1100" dirty="0" smtClean="0"/>
              <a:t>created Profile BODs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dirty="0" smtClean="0"/>
              <a:t>You can see “</a:t>
            </a:r>
            <a:r>
              <a:rPr lang="en-US" sz="1100" dirty="0"/>
              <a:t>### Start to generate </a:t>
            </a:r>
            <a:r>
              <a:rPr lang="en-US" sz="1100" dirty="0" smtClean="0"/>
              <a:t>an instance of </a:t>
            </a:r>
            <a:r>
              <a:rPr lang="en-US" sz="1100" dirty="0"/>
              <a:t>(OAG BOD Name</a:t>
            </a:r>
            <a:r>
              <a:rPr lang="en-US" sz="1100" dirty="0" smtClean="0"/>
              <a:t>)” in the console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If </a:t>
            </a:r>
            <a:r>
              <a:rPr lang="en-US" sz="1100" dirty="0" smtClean="0"/>
              <a:t>an instance </a:t>
            </a:r>
            <a:r>
              <a:rPr lang="en-US" sz="1100" dirty="0" smtClean="0"/>
              <a:t>is built successfully , you can see “</a:t>
            </a:r>
            <a:r>
              <a:rPr lang="en-US" sz="1100" dirty="0"/>
              <a:t>### Finish generating </a:t>
            </a:r>
            <a:r>
              <a:rPr lang="en-US" sz="1100" dirty="0" smtClean="0"/>
              <a:t>an instance of </a:t>
            </a:r>
            <a:r>
              <a:rPr lang="en-US" sz="1100" dirty="0"/>
              <a:t>(OAG BOD Name)” in the </a:t>
            </a:r>
            <a:r>
              <a:rPr lang="en-US" sz="1100" dirty="0" smtClean="0"/>
              <a:t>console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161211" y="5227930"/>
            <a:ext cx="562573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The module validates sample XML files against given XML schema as follows:</a:t>
            </a:r>
          </a:p>
          <a:p>
            <a:pPr marL="685800" lvl="1" indent="-228600">
              <a:buAutoNum type="arabicPeriod"/>
            </a:pPr>
            <a:r>
              <a:rPr lang="en-US" sz="900" dirty="0" smtClean="0"/>
              <a:t>XML from </a:t>
            </a:r>
            <a:r>
              <a:rPr lang="en-US" sz="900" dirty="0"/>
              <a:t>OAGIS model </a:t>
            </a:r>
            <a:r>
              <a:rPr lang="en-US" sz="900" dirty="0" smtClean="0"/>
              <a:t>BOD XML Schema against </a:t>
            </a:r>
            <a:r>
              <a:rPr lang="en-US" sz="900" dirty="0" smtClean="0"/>
              <a:t>profile BOD</a:t>
            </a:r>
            <a:r>
              <a:rPr lang="en-US" sz="900" dirty="0" smtClean="0"/>
              <a:t> </a:t>
            </a:r>
            <a:r>
              <a:rPr lang="en-US" sz="900" dirty="0" smtClean="0"/>
              <a:t>XML Schema</a:t>
            </a:r>
          </a:p>
          <a:p>
            <a:pPr marL="685800" lvl="1" indent="-228600">
              <a:buAutoNum type="arabicPeriod"/>
            </a:pPr>
            <a:r>
              <a:rPr lang="en-US" sz="900" dirty="0" smtClean="0"/>
              <a:t>XML from </a:t>
            </a:r>
            <a:r>
              <a:rPr lang="en-US" sz="900" dirty="0" smtClean="0"/>
              <a:t>profile BOD </a:t>
            </a:r>
            <a:r>
              <a:rPr lang="en-US" sz="900" dirty="0" smtClean="0"/>
              <a:t>XML Schema against OAGIS model BOD </a:t>
            </a:r>
            <a:r>
              <a:rPr lang="en-US" sz="900" dirty="0"/>
              <a:t>XML Schema 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dirty="0" smtClean="0"/>
              <a:t>If XML files are valid, you can see “ (XML) is valid against (Schema Name)” in the console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Otherwise, you can </a:t>
            </a:r>
            <a:r>
              <a:rPr lang="en-US" sz="1100" dirty="0"/>
              <a:t>see </a:t>
            </a:r>
            <a:r>
              <a:rPr lang="en-US" sz="1100" dirty="0" smtClean="0"/>
              <a:t>problematic </a:t>
            </a:r>
            <a:r>
              <a:rPr lang="en-US" sz="1100" dirty="0"/>
              <a:t>messages such as “Invalid content was found starting with </a:t>
            </a:r>
            <a:r>
              <a:rPr lang="en-US" sz="1100" dirty="0" smtClean="0"/>
              <a:t>element …” 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Note that &lt;</a:t>
            </a:r>
            <a:r>
              <a:rPr lang="en-US" sz="1100" dirty="0" err="1" smtClean="0"/>
              <a:t>xsd:any</a:t>
            </a:r>
            <a:r>
              <a:rPr lang="en-US" sz="1100" dirty="0" smtClean="0"/>
              <a:t> &gt; is currently removed for validation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61211" y="2058531"/>
            <a:ext cx="56257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Download </a:t>
            </a:r>
            <a:r>
              <a:rPr lang="en-US" sz="1100" i="1" dirty="0" smtClean="0"/>
              <a:t>exp.bat</a:t>
            </a:r>
            <a:r>
              <a:rPr lang="en-US" sz="1100" dirty="0" smtClean="0"/>
              <a:t> and </a:t>
            </a:r>
            <a:r>
              <a:rPr lang="en-US" sz="1100" i="1" dirty="0" smtClean="0"/>
              <a:t>exp.jar </a:t>
            </a:r>
            <a:r>
              <a:rPr lang="en-US" sz="1100" dirty="0" smtClean="0"/>
              <a:t> from </a:t>
            </a:r>
            <a:r>
              <a:rPr lang="en-US" sz="1100" dirty="0" err="1" smtClean="0"/>
              <a:t>github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dirty="0" smtClean="0"/>
              <a:t>Start </a:t>
            </a:r>
            <a:r>
              <a:rPr lang="en-US" sz="1100" dirty="0"/>
              <a:t>a new </a:t>
            </a:r>
            <a:r>
              <a:rPr lang="en-US" sz="1100" dirty="0" smtClean="0"/>
              <a:t>command window(cmd.exe), and go to the folder that you downloaded</a:t>
            </a: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dirty="0" smtClean="0"/>
              <a:t>Run a program as following command:</a:t>
            </a:r>
            <a:br>
              <a:rPr lang="en-US" sz="1100" dirty="0" smtClean="0"/>
            </a:br>
            <a:r>
              <a:rPr lang="en-US" sz="1100" dirty="0" smtClean="0"/>
              <a:t>  </a:t>
            </a:r>
            <a:r>
              <a:rPr lang="en-US" sz="1100" i="1" dirty="0" smtClean="0"/>
              <a:t> exp.bat (work folder location in environmental setting)</a:t>
            </a:r>
            <a:r>
              <a:rPr lang="en-US" sz="1100" dirty="0" smtClean="0"/>
              <a:t> e.g., </a:t>
            </a:r>
            <a:r>
              <a:rPr lang="en-US" sz="1100" i="1" dirty="0" smtClean="0"/>
              <a:t>exp.bat \test\BOD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You can see </a:t>
            </a:r>
            <a:r>
              <a:rPr lang="en-US" sz="1100" i="1" dirty="0" smtClean="0"/>
              <a:t>“</a:t>
            </a:r>
            <a:r>
              <a:rPr lang="en-US" sz="1100" dirty="0" smtClean="0"/>
              <a:t>### Start to create a standalone  (OAG BOD Name)” in the console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If you place multiple BODs,  multiple standalone BODs will be generated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You can see “### Finish creating a standalone (OAG BOD Name)” in the console</a:t>
            </a:r>
            <a:endParaRPr lang="en-US" sz="11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8674" y="3252860"/>
            <a:ext cx="2753020" cy="1217521"/>
            <a:chOff x="278674" y="3252860"/>
            <a:chExt cx="2753020" cy="1217521"/>
          </a:xfrm>
        </p:grpSpPr>
        <p:grpSp>
          <p:nvGrpSpPr>
            <p:cNvPr id="20" name="Group 19"/>
            <p:cNvGrpSpPr/>
            <p:nvPr/>
          </p:nvGrpSpPr>
          <p:grpSpPr>
            <a:xfrm>
              <a:off x="278674" y="3960520"/>
              <a:ext cx="2753020" cy="509861"/>
              <a:chOff x="278674" y="3554042"/>
              <a:chExt cx="2753020" cy="509861"/>
            </a:xfrm>
          </p:grpSpPr>
          <p:sp>
            <p:nvSpPr>
              <p:cNvPr id="14" name="Down Arrow 13"/>
              <p:cNvSpPr/>
              <p:nvPr/>
            </p:nvSpPr>
            <p:spPr>
              <a:xfrm>
                <a:off x="1110899" y="3554042"/>
                <a:ext cx="1088571" cy="509861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8674" y="3574674"/>
                <a:ext cx="275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Standalone BOD XML schema files (.</a:t>
                </a:r>
                <a:r>
                  <a:rPr lang="en-US" sz="1200" i="1" dirty="0" err="1" smtClean="0"/>
                  <a:t>xsd</a:t>
                </a:r>
                <a:r>
                  <a:rPr lang="en-US" sz="1200" i="1" dirty="0" smtClean="0"/>
                  <a:t>)</a:t>
                </a:r>
                <a:endParaRPr lang="en-US" sz="1200" i="1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370393" y="3252860"/>
              <a:ext cx="2569582" cy="71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sz="1400" i="1" dirty="0" smtClean="0"/>
                <a:t>III. Standalone OAGIS expression generation</a:t>
              </a:r>
              <a:endParaRPr lang="en-US" sz="1400" i="1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76414" y="1268899"/>
            <a:ext cx="2569582" cy="71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sz="1400" i="1" dirty="0" smtClean="0"/>
              <a:t>I. Environmental setting</a:t>
            </a:r>
            <a:endParaRPr lang="en-US" sz="14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370393" y="4408985"/>
            <a:ext cx="2569582" cy="1222861"/>
            <a:chOff x="370393" y="4408985"/>
            <a:chExt cx="2569582" cy="1222861"/>
          </a:xfrm>
        </p:grpSpPr>
        <p:sp>
          <p:nvSpPr>
            <p:cNvPr id="5" name="Rectangle 4"/>
            <p:cNvSpPr/>
            <p:nvPr/>
          </p:nvSpPr>
          <p:spPr>
            <a:xfrm>
              <a:off x="370393" y="4408985"/>
              <a:ext cx="2569582" cy="71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sz="1400" i="1" dirty="0" smtClean="0"/>
                <a:t>IV. Instance generation from OAGIS Expression</a:t>
              </a:r>
              <a:endParaRPr lang="en-US" sz="1400" i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5097" y="5121985"/>
              <a:ext cx="2300174" cy="509861"/>
              <a:chOff x="505097" y="4750470"/>
              <a:chExt cx="2300174" cy="509861"/>
            </a:xfrm>
          </p:grpSpPr>
          <p:sp>
            <p:nvSpPr>
              <p:cNvPr id="15" name="Down Arrow 14"/>
              <p:cNvSpPr/>
              <p:nvPr/>
            </p:nvSpPr>
            <p:spPr>
              <a:xfrm>
                <a:off x="1110899" y="4750470"/>
                <a:ext cx="1088571" cy="509861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5097" y="4769247"/>
                <a:ext cx="2300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Sample instance files (.xml)</a:t>
                </a:r>
                <a:endParaRPr lang="en-US" sz="1200" i="1" dirty="0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76414" y="5499663"/>
            <a:ext cx="2569582" cy="1227938"/>
            <a:chOff x="376414" y="5473536"/>
            <a:chExt cx="2569582" cy="1227938"/>
          </a:xfrm>
        </p:grpSpPr>
        <p:sp>
          <p:nvSpPr>
            <p:cNvPr id="6" name="Rectangle 5"/>
            <p:cNvSpPr/>
            <p:nvPr/>
          </p:nvSpPr>
          <p:spPr>
            <a:xfrm>
              <a:off x="376414" y="5473536"/>
              <a:ext cx="2569582" cy="71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sz="1400" i="1" dirty="0" smtClean="0"/>
                <a:t>V. Cross validation</a:t>
              </a:r>
              <a:endParaRPr lang="en-US" sz="1400" i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11118" y="6188148"/>
              <a:ext cx="2300174" cy="513326"/>
              <a:chOff x="505097" y="5944902"/>
              <a:chExt cx="2300174" cy="513326"/>
            </a:xfrm>
          </p:grpSpPr>
          <p:sp>
            <p:nvSpPr>
              <p:cNvPr id="16" name="Down Arrow 15"/>
              <p:cNvSpPr/>
              <p:nvPr/>
            </p:nvSpPr>
            <p:spPr>
              <a:xfrm>
                <a:off x="1110899" y="5948367"/>
                <a:ext cx="1088571" cy="509861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5097" y="5944902"/>
                <a:ext cx="2300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Validation result</a:t>
                </a:r>
                <a:endParaRPr lang="en-US" sz="12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5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40537</TotalTime>
  <Words>318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Bookman Old Style</vt:lpstr>
      <vt:lpstr>Calibri</vt:lpstr>
      <vt:lpstr>Gill Sans MT</vt:lpstr>
      <vt:lpstr>Wingdings</vt:lpstr>
      <vt:lpstr>Wingdings 3</vt:lpstr>
      <vt:lpstr>Origin</vt:lpstr>
      <vt:lpstr>User Guide to Validate Generated Profile BODs using Cross-Instance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OAG Semantic Refinement Overview</dc:title>
  <dc:creator>Kulvatunyou, Boonserm</dc:creator>
  <cp:lastModifiedBy>Kulvatunyou, Boonserm (Fed)</cp:lastModifiedBy>
  <cp:revision>313</cp:revision>
  <cp:lastPrinted>2016-06-16T19:17:46Z</cp:lastPrinted>
  <dcterms:created xsi:type="dcterms:W3CDTF">2006-08-16T00:00:00Z</dcterms:created>
  <dcterms:modified xsi:type="dcterms:W3CDTF">2016-06-16T20:07:06Z</dcterms:modified>
</cp:coreProperties>
</file>