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4" r:id="rId6"/>
    <p:sldId id="268" r:id="rId7"/>
    <p:sldId id="267" r:id="rId8"/>
    <p:sldId id="263" r:id="rId9"/>
    <p:sldId id="280" r:id="rId10"/>
    <p:sldId id="282" r:id="rId11"/>
    <p:sldId id="275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926424" y="6080288"/>
            <a:ext cx="192306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平行时空团队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4" y="34300"/>
            <a:ext cx="2400299" cy="6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构建一个全人类共同参与、共同认可的信用价值体系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43" y="1993710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068721" y="3477243"/>
            <a:ext cx="2970826" cy="76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02265" y="10751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契约链正常信用抵押交易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4" b="72172"/>
          <a:stretch/>
        </p:blipFill>
        <p:spPr>
          <a:xfrm>
            <a:off x="1834676" y="704850"/>
            <a:ext cx="838882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1" b="30298"/>
          <a:stretch/>
        </p:blipFill>
        <p:spPr>
          <a:xfrm>
            <a:off x="1310801" y="-1295401"/>
            <a:ext cx="9869644" cy="77905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3565" y="89733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契约链需要仲裁的交易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3"/>
          <a:stretch/>
        </p:blipFill>
        <p:spPr>
          <a:xfrm>
            <a:off x="1536226" y="438150"/>
            <a:ext cx="9869644" cy="641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42065" y="6560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契约链仲裁流程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60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975" y="484201"/>
            <a:ext cx="5373929" cy="61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为什么有的企业能发展成巨无霸？</a:t>
            </a:r>
            <a:endParaRPr lang="en-US" altLang="zh-CN" sz="48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像沃尔玛，像苹果，亚马逊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8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而有的企业却一直以个体户为主</a:t>
            </a:r>
            <a:r>
              <a:rPr lang="en-US" altLang="zh-CN" sz="4800" dirty="0" smtClean="0"/>
              <a:t>?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像街边摊，像楼房漏水</a:t>
            </a:r>
          </a:p>
        </p:txBody>
      </p:sp>
    </p:spTree>
    <p:extLst>
      <p:ext uri="{BB962C8B-B14F-4D97-AF65-F5344CB8AC3E}">
        <p14:creationId xmlns:p14="http://schemas.microsoft.com/office/powerpoint/2010/main" val="26750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企业的边界在哪里？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72469" y="2199339"/>
            <a:ext cx="71609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企业的存在，可以降低资源配置的成本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52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4742" y="1514474"/>
            <a:ext cx="921277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企业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会扩张到这样一个状态：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内部协作成本大于公开市场合作完成该任务的成本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1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12" y="143035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而如果公开市场中的价格非常低，企业就会变得非常小。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72212" y="2472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企业内部因为有一份长期契约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35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77347" y="3364121"/>
            <a:ext cx="10515600" cy="267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将内部契约通过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共识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化到整个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社会合作中。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5943" y="1555419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信用双花</a:t>
            </a:r>
            <a:endParaRPr lang="en-US" altLang="zh-CN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7768" y="7378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应用场景分析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227110" y="2527175"/>
            <a:ext cx="25232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朋友借款一圈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，人间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消失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工厂老板欠下一堆尾款，带着小姨子跑了</a:t>
            </a:r>
          </a:p>
        </p:txBody>
      </p:sp>
      <p:sp>
        <p:nvSpPr>
          <p:cNvPr id="9" name="矩形 8"/>
          <p:cNvSpPr/>
          <p:nvPr/>
        </p:nvSpPr>
        <p:spPr>
          <a:xfrm>
            <a:off x="6996261" y="1555419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先款后货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优势不对等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7428" y="2527175"/>
            <a:ext cx="2523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先付款还是先发货呢？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5943" y="3559925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传统信用无流动性</a:t>
            </a:r>
            <a:endParaRPr lang="en-US" altLang="zh-CN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7110" y="4531681"/>
            <a:ext cx="25232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在淘宝做到了皇冠店，在京东，拼多多，亚马逊还要再来一遍；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在朋友间的好信誉，在同事，同学，生意场还要建立一遍。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96261" y="3559925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契约环境</a:t>
            </a:r>
            <a:endParaRPr lang="en-US" altLang="zh-CN" dirty="0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67428" y="4531681"/>
            <a:ext cx="252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小官司不值得打；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大官司不敢打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258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华文新魏</vt:lpstr>
      <vt:lpstr>微软雅黑 Light</vt:lpstr>
      <vt:lpstr>Arial</vt:lpstr>
      <vt:lpstr>Office 主题​​</vt:lpstr>
      <vt:lpstr>约链</vt:lpstr>
      <vt:lpstr>为什么有的企业能发展成巨无霸？</vt:lpstr>
      <vt:lpstr>而有的企业却一直以个体户为主?</vt:lpstr>
      <vt:lpstr>企业的边界在哪里？</vt:lpstr>
      <vt:lpstr>PowerPoint 演示文稿</vt:lpstr>
      <vt:lpstr>PowerPoint 演示文稿</vt:lpstr>
      <vt:lpstr>而如果公开市场中的价格非常低，企业就会变得非常小。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契约链</dc:title>
  <dc:creator>三 川</dc:creator>
  <cp:lastModifiedBy>三 川</cp:lastModifiedBy>
  <cp:revision>100</cp:revision>
  <dcterms:created xsi:type="dcterms:W3CDTF">2021-06-28T11:21:59Z</dcterms:created>
  <dcterms:modified xsi:type="dcterms:W3CDTF">2021-07-05T13:05:07Z</dcterms:modified>
</cp:coreProperties>
</file>