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5" r:id="rId4"/>
    <p:sldId id="277" r:id="rId5"/>
    <p:sldId id="280" r:id="rId6"/>
    <p:sldId id="281" r:id="rId7"/>
    <p:sldId id="282" r:id="rId8"/>
    <p:sldId id="283" r:id="rId9"/>
    <p:sldId id="284" r:id="rId10"/>
    <p:sldId id="276" r:id="rId11"/>
    <p:sldId id="278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4164" autoAdjust="0"/>
  </p:normalViewPr>
  <p:slideViewPr>
    <p:cSldViewPr snapToGrid="0">
      <p:cViewPr>
        <p:scale>
          <a:sx n="60" d="100"/>
          <a:sy n="60" d="100"/>
        </p:scale>
        <p:origin x="-294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87130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d28bb14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d28bb14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252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013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810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32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ar-SA" sz="1100" dirty="0" smtClean="0">
                <a:solidFill>
                  <a:schemeClr val="tx1"/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توفر هذه المنصة الدخول الى النظام لادخال بيانات مكاتب شؤون الحاج وإعطاء الصلاحيات من قبل مدير النظام.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ar-SA" sz="11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هذه المنصة تعطي الصلاحية لمكاتب شؤون الحج لادخال بيانات الحجاج, ادخال البيانات الطبية وبناء على ذلك يتم انشاء</a:t>
            </a:r>
            <a:endParaRPr lang="en-US" sz="1100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QR ID </a:t>
            </a:r>
            <a:endParaRPr lang="ar-SA" sz="1100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0" lvl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ar-SA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Calibri"/>
              </a:rPr>
              <a:t>يتم طباعة الـ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Calibri"/>
              </a:rPr>
              <a:t> QR IDs </a:t>
            </a:r>
            <a:r>
              <a:rPr kumimoji="0" lang="ar-SA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Calibri"/>
              </a:rPr>
              <a:t>وتسليمها للحاج.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0" lvl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ar-SA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Calibri"/>
              </a:rPr>
              <a:t>من خلال مسح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Calibri"/>
              </a:rPr>
              <a:t>QR ID </a:t>
            </a:r>
            <a:r>
              <a:rPr kumimoji="0" lang="ar-SA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Calibri"/>
              </a:rPr>
              <a:t> سيتم اظهار بيانات الحاج والمكتب. كما يمكن للمستخدم اضافة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012" y="300251"/>
            <a:ext cx="4031689" cy="3220872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</p:pic>
      <p:sp>
        <p:nvSpPr>
          <p:cNvPr id="3" name="Google Shape;65;p15"/>
          <p:cNvSpPr txBox="1">
            <a:spLocks noGrp="1"/>
          </p:cNvSpPr>
          <p:nvPr>
            <p:ph type="title"/>
          </p:nvPr>
        </p:nvSpPr>
        <p:spPr>
          <a:xfrm>
            <a:off x="2374710" y="3787253"/>
            <a:ext cx="7765577" cy="238153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GE SS Two Bold" pitchFamily="18" charset="-78"/>
                <a:cs typeface="GE SS Two Bold" pitchFamily="18" charset="-78"/>
              </a:rPr>
              <a:t>G-019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 </a:t>
            </a:r>
            <a:r>
              <a:rPr lang="ar-SA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فريق: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/>
            </a:r>
            <a:b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</a:b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/>
            </a:r>
            <a:b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</a:br>
            <a:r>
              <a:rPr lang="ar-SA" sz="2400" b="1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 </a:t>
            </a:r>
            <a:r>
              <a:rPr lang="ar-SA" sz="2400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عمر السقاف (مطور ويب) </a:t>
            </a:r>
            <a:br>
              <a:rPr lang="ar-SA" sz="2400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</a:br>
            <a:r>
              <a:rPr lang="ar-SA" sz="2400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عادل الجابري (مطور ويب)</a:t>
            </a:r>
            <a:br>
              <a:rPr lang="ar-SA" sz="2400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</a:br>
            <a:r>
              <a:rPr lang="ar-SA" sz="2400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عبدالله العسيري (مطور تطبيقات هواتف ذكية)</a:t>
            </a:r>
            <a:br>
              <a:rPr lang="ar-SA" sz="2400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</a:br>
            <a:r>
              <a:rPr lang="ar-SA" sz="2400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فاطمه الريا (محلل أمن معلومات)</a:t>
            </a:r>
            <a:br>
              <a:rPr lang="ar-SA" sz="2400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</a:br>
            <a:r>
              <a:rPr lang="ar-SA" sz="2400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عائشه الصياح (محلل أمن معلومات)</a:t>
            </a:r>
            <a:endParaRPr sz="2400" dirty="0">
              <a:solidFill>
                <a:schemeClr val="tx2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300251"/>
            <a:ext cx="2255124" cy="11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8" t="18750" r="9931" b="15302"/>
          <a:stretch/>
        </p:blipFill>
        <p:spPr bwMode="auto">
          <a:xfrm>
            <a:off x="10899871" y="-110360"/>
            <a:ext cx="1292129" cy="696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68" y="4450463"/>
            <a:ext cx="2248076" cy="22794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29648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آلية نظام أوجدني</a:t>
            </a:r>
            <a:endParaRPr b="1" dirty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06952" y="1825625"/>
            <a:ext cx="9738815" cy="4351200"/>
          </a:xfrm>
        </p:spPr>
        <p:txBody>
          <a:bodyPr/>
          <a:lstStyle/>
          <a:p>
            <a:pPr marL="457200" lvl="1" indent="0" algn="just" rtl="1">
              <a:buNone/>
            </a:pPr>
            <a:r>
              <a:rPr lang="ar-SA" sz="20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يمكن </a:t>
            </a:r>
            <a:r>
              <a:rPr lang="ar-SA" sz="20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من خلال النظام ومن خلال مستخدم تطبيق الجوال أن يقرأ بيانات الحاج عن طريق </a:t>
            </a:r>
            <a:r>
              <a:rPr lang="ar-SA" sz="20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قراءة  </a:t>
            </a:r>
            <a:r>
              <a:rPr lang="en-US" sz="20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QR code </a:t>
            </a:r>
            <a:r>
              <a:rPr lang="ar-SA" sz="20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من خلال التطبيق وإظهار كل معلومات الحاج من سكن ومعلومات المسؤولين عنه وأرقام </a:t>
            </a:r>
            <a:r>
              <a:rPr lang="ar-SA" sz="20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تواصلهم. كما يمكن إعطاء </a:t>
            </a:r>
            <a:r>
              <a:rPr lang="ar-SA" sz="20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الملاحظات حسب الحالة والتي تظهر في تبويب الملاحظات </a:t>
            </a:r>
            <a:r>
              <a:rPr lang="ar-SA" sz="20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لمستخدم </a:t>
            </a:r>
            <a:r>
              <a:rPr lang="ar-SA" sz="20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المسؤول عن الحاج في تطبيق </a:t>
            </a:r>
            <a:r>
              <a:rPr lang="ar-SA" sz="20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الويب</a:t>
            </a:r>
            <a:r>
              <a:rPr lang="ar-SA" sz="20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ar-SA" sz="2000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rtl="1"/>
            <a:endParaRPr lang="en-US" sz="3200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300251"/>
            <a:ext cx="2255124" cy="11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75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8" t="18750" r="9931" b="15302"/>
          <a:stretch/>
        </p:blipFill>
        <p:spPr bwMode="auto">
          <a:xfrm>
            <a:off x="10899871" y="-110360"/>
            <a:ext cx="1292129" cy="696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68" y="4450463"/>
            <a:ext cx="2248076" cy="22794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29648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نظام أوجدني</a:t>
            </a:r>
            <a:endParaRPr b="1" dirty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spcAft>
                <a:spcPts val="2100"/>
              </a:spcAft>
              <a:buNone/>
            </a:pPr>
            <a:r>
              <a:rPr lang="ar-SA" sz="20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يمكن من خلالها إنشاء المستخدمين وإدارة الصلاحيات وما إلى ذلك .</a:t>
            </a:r>
          </a:p>
          <a:p>
            <a:pPr marL="800100" lvl="1" indent="-342900" algn="r" rtl="1">
              <a:spcAft>
                <a:spcPts val="2100"/>
              </a:spcAft>
            </a:pPr>
            <a:r>
              <a:rPr lang="ar-SA" sz="2000" b="1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شاشات </a:t>
            </a:r>
            <a:r>
              <a:rPr lang="ar-SA" sz="2000" b="1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مكاتب شؤون الحج</a:t>
            </a:r>
            <a:r>
              <a:rPr lang="ar-SA" sz="20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ar-SA" sz="20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ar-SA" sz="20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يمكن من خلالها إضافة الحجاج وإدارة بياناتهم وطباعة الكيو آر كود الخاص بهم والرد على الملاحظات إن وجدت عليهم خلال موسم الحج .</a:t>
            </a:r>
          </a:p>
          <a:p>
            <a:pPr marL="0" indent="0" algn="r" rtl="1">
              <a:spcAft>
                <a:spcPts val="2100"/>
              </a:spcAft>
              <a:buNone/>
            </a:pPr>
            <a:r>
              <a:rPr lang="ar-SA" sz="2000" u="sng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ar-SA" sz="2000" u="sng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ar-SA" sz="20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يمكن المشرفين والجهات المعنية أو المساعدة من الوصول لبيانات الحاج أو مفقوداته والمكتب التابع له لإرشاده أو إسعافه أو التبليغ بملاحظة عنه تظهر للمسؤولين عنه.</a:t>
            </a:r>
            <a:endParaRPr lang="ar-SA" sz="2000" u="sng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300251"/>
            <a:ext cx="2255124" cy="11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68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نظام أوجدني</a:t>
            </a:r>
            <a:endParaRPr b="1" dirty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1000"/>
              </a:spcBef>
              <a:spcAft>
                <a:spcPts val="0"/>
              </a:spcAft>
              <a:buNone/>
            </a:pPr>
            <a:r>
              <a:rPr lang="ar-SA" sz="2000" b="1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الخطوة </a:t>
            </a:r>
            <a:r>
              <a:rPr lang="ar-SA" sz="2000" b="1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الأولى :</a:t>
            </a:r>
            <a:r>
              <a:rPr lang="ar-SA" sz="2000" b="1" dirty="0">
                <a:solidFill>
                  <a:srgbClr val="1C458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ar-SA" sz="2000" b="1" dirty="0">
                <a:solidFill>
                  <a:srgbClr val="1C458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ar-SA" sz="2000" b="1" dirty="0">
              <a:solidFill>
                <a:srgbClr val="1C458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xmlns="" id="{15B1AB0C-AE2D-4E41-BA55-916FC7076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66" y="2450558"/>
            <a:ext cx="7920000" cy="3960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300251"/>
            <a:ext cx="2255124" cy="11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53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>
                <a:solidFill>
                  <a:srgbClr val="002060"/>
                </a:solidFill>
                <a:latin typeface="GE SS Two Bold" panose="020A0503020102020204" pitchFamily="18" charset="-78"/>
                <a:ea typeface="GE SS Two Bold" panose="020A0503020102020204" pitchFamily="18" charset="-78"/>
                <a:cs typeface="GE SS Two Bold" panose="020A0503020102020204" pitchFamily="18" charset="-78"/>
              </a:rPr>
              <a:t>نظام أوجدني</a:t>
            </a:r>
            <a:endParaRPr b="1" dirty="0">
              <a:solidFill>
                <a:srgbClr val="002060"/>
              </a:solidFill>
              <a:latin typeface="GE SS Two Bold" panose="020A0503020102020204" pitchFamily="18" charset="-78"/>
              <a:ea typeface="GE SS Two Bold" panose="020A0503020102020204" pitchFamily="18" charset="-78"/>
              <a:cs typeface="GE SS Two Bold" panose="020A0503020102020204" pitchFamily="18" charset="-78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1000"/>
              </a:spcBef>
              <a:spcAft>
                <a:spcPts val="0"/>
              </a:spcAft>
              <a:buNone/>
            </a:pPr>
            <a:r>
              <a:rPr lang="ar-SA" sz="2400" b="1" u="sng" dirty="0">
                <a:solidFill>
                  <a:srgbClr val="002060"/>
                </a:solidFill>
                <a:latin typeface="GE SS Two Bold" panose="020A0503020102020204" pitchFamily="18" charset="-78"/>
                <a:ea typeface="GE SS Two Bold" panose="020A0503020102020204" pitchFamily="18" charset="-78"/>
                <a:cs typeface="GE SS Two Bold" panose="020A0503020102020204" pitchFamily="18" charset="-78"/>
              </a:rPr>
              <a:t>شرح آلية عمل النظام بالصور :</a:t>
            </a:r>
          </a:p>
          <a:p>
            <a:pPr marL="0" lvl="0" indent="0" algn="r" rtl="1">
              <a:spcBef>
                <a:spcPts val="1000"/>
              </a:spcBef>
              <a:spcAft>
                <a:spcPts val="0"/>
              </a:spcAft>
              <a:buNone/>
            </a:pPr>
            <a:r>
              <a:rPr lang="ar-SA" sz="2400" b="1" dirty="0">
                <a:solidFill>
                  <a:srgbClr val="002060"/>
                </a:solidFill>
                <a:latin typeface="GE SS Two Bold" panose="020A0503020102020204" pitchFamily="18" charset="-78"/>
                <a:ea typeface="GE SS Two Bold" panose="020A0503020102020204" pitchFamily="18" charset="-78"/>
                <a:cs typeface="GE SS Two Bold" panose="020A0503020102020204" pitchFamily="18" charset="-78"/>
              </a:rPr>
              <a:t>الخطوة الثانية :</a:t>
            </a:r>
            <a:r>
              <a:rPr lang="ar-SA" sz="2400" b="1" dirty="0">
                <a:solidFill>
                  <a:srgbClr val="1C4587"/>
                </a:solidFill>
                <a:latin typeface="GE SS Two Bold" panose="020A0503020102020204" pitchFamily="18" charset="-78"/>
                <a:ea typeface="GE SS Two Bold" panose="020A0503020102020204" pitchFamily="18" charset="-78"/>
                <a:cs typeface="GE SS Two Bold" panose="020A0503020102020204" pitchFamily="18" charset="-78"/>
              </a:rPr>
              <a:t/>
            </a:r>
            <a:br>
              <a:rPr lang="ar-SA" sz="2400" b="1" dirty="0">
                <a:solidFill>
                  <a:srgbClr val="1C4587"/>
                </a:solidFill>
                <a:latin typeface="GE SS Two Bold" panose="020A0503020102020204" pitchFamily="18" charset="-78"/>
                <a:ea typeface="GE SS Two Bold" panose="020A0503020102020204" pitchFamily="18" charset="-78"/>
                <a:cs typeface="GE SS Two Bold" panose="020A0503020102020204" pitchFamily="18" charset="-78"/>
              </a:rPr>
            </a:br>
            <a:endParaRPr lang="ar-SA" sz="2400" b="1" dirty="0">
              <a:solidFill>
                <a:srgbClr val="1C4587"/>
              </a:solidFill>
              <a:latin typeface="GE SS Two Bold" panose="020A0503020102020204" pitchFamily="18" charset="-78"/>
              <a:ea typeface="GE SS Two Bold" panose="020A0503020102020204" pitchFamily="18" charset="-78"/>
              <a:cs typeface="GE SS Two Bold" panose="020A0503020102020204" pitchFamily="18" charset="-78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xmlns="" id="{15B1AB0C-AE2D-4E41-BA55-916FC7076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66" y="2450558"/>
            <a:ext cx="792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>
                <a:solidFill>
                  <a:srgbClr val="002060"/>
                </a:solidFill>
                <a:latin typeface="GE SS Two Bold" panose="020A0503020102020204" pitchFamily="18" charset="-78"/>
                <a:ea typeface="GE SS Two Bold" panose="020A0503020102020204" pitchFamily="18" charset="-78"/>
                <a:cs typeface="GE SS Two Bold" panose="020A0503020102020204" pitchFamily="18" charset="-78"/>
              </a:rPr>
              <a:t>نظام أوجدني</a:t>
            </a:r>
            <a:endParaRPr b="1" dirty="0">
              <a:solidFill>
                <a:srgbClr val="002060"/>
              </a:solidFill>
              <a:latin typeface="GE SS Two Bold" panose="020A0503020102020204" pitchFamily="18" charset="-78"/>
              <a:ea typeface="GE SS Two Bold" panose="020A0503020102020204" pitchFamily="18" charset="-78"/>
              <a:cs typeface="GE SS Two Bold" panose="020A0503020102020204" pitchFamily="18" charset="-78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1000"/>
              </a:spcBef>
              <a:spcAft>
                <a:spcPts val="0"/>
              </a:spcAft>
              <a:buNone/>
            </a:pPr>
            <a:r>
              <a:rPr lang="ar-SA" sz="2400" b="1" u="sng" dirty="0">
                <a:solidFill>
                  <a:srgbClr val="002060"/>
                </a:solidFill>
                <a:latin typeface="GE SS Two Bold" panose="020A0503020102020204" pitchFamily="18" charset="-78"/>
                <a:ea typeface="GE SS Two Bold" panose="020A0503020102020204" pitchFamily="18" charset="-78"/>
                <a:cs typeface="GE SS Two Bold" panose="020A0503020102020204" pitchFamily="18" charset="-78"/>
              </a:rPr>
              <a:t>شرح آلية عمل النظام بالصور :</a:t>
            </a:r>
          </a:p>
          <a:p>
            <a:pPr marL="0" lvl="0" indent="0" algn="r" rtl="1">
              <a:spcBef>
                <a:spcPts val="1000"/>
              </a:spcBef>
              <a:spcAft>
                <a:spcPts val="0"/>
              </a:spcAft>
              <a:buNone/>
            </a:pPr>
            <a:r>
              <a:rPr lang="ar-SA" sz="2400" b="1" dirty="0">
                <a:solidFill>
                  <a:srgbClr val="002060"/>
                </a:solidFill>
                <a:latin typeface="GE SS Two Bold" panose="020A0503020102020204" pitchFamily="18" charset="-78"/>
                <a:ea typeface="GE SS Two Bold" panose="020A0503020102020204" pitchFamily="18" charset="-78"/>
                <a:cs typeface="GE SS Two Bold" panose="020A0503020102020204" pitchFamily="18" charset="-78"/>
              </a:rPr>
              <a:t>الخطوة الثالثة :</a:t>
            </a:r>
            <a:r>
              <a:rPr lang="ar-SA" sz="2400" b="1" dirty="0">
                <a:solidFill>
                  <a:srgbClr val="1C4587"/>
                </a:solidFill>
                <a:latin typeface="GE SS Two Bold" panose="020A0503020102020204" pitchFamily="18" charset="-78"/>
                <a:ea typeface="GE SS Two Bold" panose="020A0503020102020204" pitchFamily="18" charset="-78"/>
                <a:cs typeface="GE SS Two Bold" panose="020A0503020102020204" pitchFamily="18" charset="-78"/>
              </a:rPr>
              <a:t/>
            </a:r>
            <a:br>
              <a:rPr lang="ar-SA" sz="2400" b="1" dirty="0">
                <a:solidFill>
                  <a:srgbClr val="1C4587"/>
                </a:solidFill>
                <a:latin typeface="GE SS Two Bold" panose="020A0503020102020204" pitchFamily="18" charset="-78"/>
                <a:ea typeface="GE SS Two Bold" panose="020A0503020102020204" pitchFamily="18" charset="-78"/>
                <a:cs typeface="GE SS Two Bold" panose="020A0503020102020204" pitchFamily="18" charset="-78"/>
              </a:rPr>
            </a:br>
            <a:endParaRPr lang="ar-SA" sz="2400" b="1" dirty="0">
              <a:solidFill>
                <a:srgbClr val="1C4587"/>
              </a:solidFill>
              <a:latin typeface="GE SS Two Bold" panose="020A0503020102020204" pitchFamily="18" charset="-78"/>
              <a:ea typeface="GE SS Two Bold" panose="020A0503020102020204" pitchFamily="18" charset="-78"/>
              <a:cs typeface="GE SS Two Bold" panose="020A0503020102020204" pitchFamily="18" charset="-78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xmlns="" id="{15B1AB0C-AE2D-4E41-BA55-916FC7076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66" y="2450558"/>
            <a:ext cx="792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2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>
                <a:solidFill>
                  <a:srgbClr val="002060"/>
                </a:solidFill>
                <a:latin typeface="GE SS Two Bold" panose="020A0503020102020204" pitchFamily="18" charset="-78"/>
                <a:ea typeface="GE SS Two Bold" panose="020A0503020102020204" pitchFamily="18" charset="-78"/>
                <a:cs typeface="GE SS Two Bold" panose="020A0503020102020204" pitchFamily="18" charset="-78"/>
              </a:rPr>
              <a:t>نظام أوجدني</a:t>
            </a:r>
            <a:endParaRPr b="1" dirty="0">
              <a:solidFill>
                <a:srgbClr val="002060"/>
              </a:solidFill>
              <a:latin typeface="GE SS Two Bold" panose="020A0503020102020204" pitchFamily="18" charset="-78"/>
              <a:ea typeface="GE SS Two Bold" panose="020A0503020102020204" pitchFamily="18" charset="-78"/>
              <a:cs typeface="GE SS Two Bold" panose="020A0503020102020204" pitchFamily="18" charset="-78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1000"/>
              </a:spcBef>
              <a:spcAft>
                <a:spcPts val="0"/>
              </a:spcAft>
              <a:buNone/>
            </a:pPr>
            <a:r>
              <a:rPr lang="ar-SA" sz="2400" b="1" u="sng" dirty="0">
                <a:solidFill>
                  <a:srgbClr val="002060"/>
                </a:solidFill>
                <a:latin typeface="GE SS Two Bold" panose="020A0503020102020204" pitchFamily="18" charset="-78"/>
                <a:ea typeface="GE SS Two Bold" panose="020A0503020102020204" pitchFamily="18" charset="-78"/>
                <a:cs typeface="GE SS Two Bold" panose="020A0503020102020204" pitchFamily="18" charset="-78"/>
              </a:rPr>
              <a:t>شرح آلية عمل النظام بالصور :</a:t>
            </a:r>
          </a:p>
          <a:p>
            <a:pPr marL="0" lvl="0" indent="0" algn="r" rtl="1">
              <a:spcBef>
                <a:spcPts val="1000"/>
              </a:spcBef>
              <a:spcAft>
                <a:spcPts val="0"/>
              </a:spcAft>
              <a:buNone/>
            </a:pPr>
            <a:r>
              <a:rPr lang="ar-SA" sz="2400" b="1" dirty="0">
                <a:solidFill>
                  <a:srgbClr val="002060"/>
                </a:solidFill>
                <a:latin typeface="GE SS Two Bold" panose="020A0503020102020204" pitchFamily="18" charset="-78"/>
                <a:ea typeface="GE SS Two Bold" panose="020A0503020102020204" pitchFamily="18" charset="-78"/>
                <a:cs typeface="GE SS Two Bold" panose="020A0503020102020204" pitchFamily="18" charset="-78"/>
              </a:rPr>
              <a:t>الخطوة الرابعة :</a:t>
            </a:r>
            <a:r>
              <a:rPr lang="ar-SA" sz="2400" b="1" dirty="0">
                <a:solidFill>
                  <a:srgbClr val="1C4587"/>
                </a:solidFill>
                <a:latin typeface="GE SS Two Bold" panose="020A0503020102020204" pitchFamily="18" charset="-78"/>
                <a:ea typeface="GE SS Two Bold" panose="020A0503020102020204" pitchFamily="18" charset="-78"/>
                <a:cs typeface="GE SS Two Bold" panose="020A0503020102020204" pitchFamily="18" charset="-78"/>
              </a:rPr>
              <a:t/>
            </a:r>
            <a:br>
              <a:rPr lang="ar-SA" sz="2400" b="1" dirty="0">
                <a:solidFill>
                  <a:srgbClr val="1C4587"/>
                </a:solidFill>
                <a:latin typeface="GE SS Two Bold" panose="020A0503020102020204" pitchFamily="18" charset="-78"/>
                <a:ea typeface="GE SS Two Bold" panose="020A0503020102020204" pitchFamily="18" charset="-78"/>
                <a:cs typeface="GE SS Two Bold" panose="020A0503020102020204" pitchFamily="18" charset="-78"/>
              </a:rPr>
            </a:br>
            <a:endParaRPr lang="ar-SA" sz="2400" b="1" dirty="0">
              <a:solidFill>
                <a:srgbClr val="1C4587"/>
              </a:solidFill>
              <a:latin typeface="GE SS Two Bold" panose="020A0503020102020204" pitchFamily="18" charset="-78"/>
              <a:ea typeface="GE SS Two Bold" panose="020A0503020102020204" pitchFamily="18" charset="-78"/>
              <a:cs typeface="GE SS Two Bold" panose="020A0503020102020204" pitchFamily="18" charset="-78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xmlns="" id="{15B1AB0C-AE2D-4E41-BA55-916FC7076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66" y="2450558"/>
            <a:ext cx="792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7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8" t="18750" r="9931" b="15302"/>
          <a:stretch/>
        </p:blipFill>
        <p:spPr bwMode="auto">
          <a:xfrm>
            <a:off x="10899871" y="-110360"/>
            <a:ext cx="1292129" cy="696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68" y="4450463"/>
            <a:ext cx="2248076" cy="22794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29648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نظام أوجدني</a:t>
            </a:r>
            <a:endParaRPr b="1" dirty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</p:txBody>
      </p:sp>
      <p:sp>
        <p:nvSpPr>
          <p:cNvPr id="10" name="Google Shape;6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29648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1">
              <a:spcBef>
                <a:spcPts val="1000"/>
              </a:spcBef>
              <a:spcAft>
                <a:spcPts val="0"/>
              </a:spcAft>
              <a:buNone/>
            </a:pP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الفئة: الصحة </a:t>
            </a: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العامة.</a:t>
            </a:r>
          </a:p>
          <a:p>
            <a:pPr marL="0" lvl="0" indent="0" algn="just" rtl="1">
              <a:spcBef>
                <a:spcPts val="100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  <a:p>
            <a:pPr marL="0" lvl="0" indent="0" algn="just" rtl="1">
              <a:buNone/>
            </a:pP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مستخدمي </a:t>
            </a: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النظام: مقدمي </a:t>
            </a:r>
            <a:r>
              <a:rPr lang="ar-SA" sz="2000" dirty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الرعاية </a:t>
            </a: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الصحية، مكاتب شؤون الحجاح، </a:t>
            </a: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المرشدون </a:t>
            </a: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والمتطوعون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.</a:t>
            </a:r>
            <a:endParaRPr lang="ar-SA" sz="2000" dirty="0" smtClean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  <a:p>
            <a:pPr marL="0" lvl="0" indent="0" algn="just" rtl="1">
              <a:buNone/>
            </a:pPr>
            <a:endParaRPr lang="ar-SA" sz="2000" dirty="0" smtClean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  <a:p>
            <a:pPr marL="0" lvl="0" indent="0" algn="just" rtl="1">
              <a:spcBef>
                <a:spcPts val="1000"/>
              </a:spcBef>
              <a:spcAft>
                <a:spcPts val="0"/>
              </a:spcAft>
              <a:buNone/>
            </a:pP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نظام أوجدني</a:t>
            </a: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:  </a:t>
            </a: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يوفر البيانات الاساسية والطبية للحاج  من بلده ويسهل خدمة الوصول إليها بأسرع وقت عند الحاجة باستخدام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GE SS Two Bold" pitchFamily="18" charset="-78"/>
                <a:cs typeface="GE SS Two Bold" pitchFamily="18" charset="-78"/>
              </a:rPr>
              <a:t>QR code </a:t>
            </a: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. ويمكن الاستفادة من هذه البيانات في عملية الاستعداد وتوفير الخدمات الطبية اللازمة</a:t>
            </a: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300251"/>
            <a:ext cx="2255124" cy="11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8" t="18750" r="9931" b="15302"/>
          <a:stretch/>
        </p:blipFill>
        <p:spPr bwMode="auto">
          <a:xfrm>
            <a:off x="10899871" y="-110360"/>
            <a:ext cx="1292129" cy="696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68" y="4450463"/>
            <a:ext cx="2248076" cy="22794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29648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0800" indent="0" algn="ctr" rtl="1"/>
            <a:r>
              <a:rPr lang="ar-SA" b="1" dirty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لماذا أوجدني؟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061671" cy="4351200"/>
          </a:xfrm>
        </p:spPr>
        <p:txBody>
          <a:bodyPr/>
          <a:lstStyle/>
          <a:p>
            <a:pPr algn="ctr" rtl="1">
              <a:buFont typeface="Wingdings" pitchFamily="2" charset="2"/>
              <a:buChar char="§"/>
            </a:pPr>
            <a:endParaRPr lang="ar-SA" sz="3600" b="1" dirty="0" smtClean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  <a:p>
            <a:pPr algn="r" rtl="1">
              <a:buFont typeface="Wingdings" pitchFamily="2" charset="2"/>
              <a:buChar char="§"/>
            </a:pP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سرعة </a:t>
            </a: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الوصول لبيانات </a:t>
            </a:r>
            <a:r>
              <a:rPr lang="ar-SA" sz="2000" dirty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الحاج (الاساسية- الطبية) /مفقوداته/ مكان </a:t>
            </a: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تواجده.</a:t>
            </a:r>
          </a:p>
          <a:p>
            <a:pPr algn="r" rtl="1">
              <a:buFont typeface="Wingdings" pitchFamily="2" charset="2"/>
              <a:buChar char="§"/>
            </a:pPr>
            <a:r>
              <a:rPr lang="ar-SA" sz="2000" dirty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سرعة الوصول الى ذوي المصاب/المتوفى.  </a:t>
            </a:r>
          </a:p>
          <a:p>
            <a:pPr marL="50800" indent="0" algn="r" rtl="1">
              <a:buNone/>
            </a:pP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300251"/>
            <a:ext cx="2255124" cy="11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0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8" t="18750" r="9931" b="15302"/>
          <a:stretch/>
        </p:blipFill>
        <p:spPr bwMode="auto">
          <a:xfrm>
            <a:off x="10899871" y="-110360"/>
            <a:ext cx="1292129" cy="696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68" y="4450463"/>
            <a:ext cx="2248076" cy="22794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29648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نظام أوجدني</a:t>
            </a:r>
            <a:endParaRPr b="1" dirty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54469" y="1825625"/>
            <a:ext cx="8355724" cy="4351200"/>
          </a:xfrm>
        </p:spPr>
        <p:txBody>
          <a:bodyPr/>
          <a:lstStyle/>
          <a:p>
            <a:pPr marL="50800" indent="0" algn="r" rtl="1">
              <a:buNone/>
            </a:pPr>
            <a:r>
              <a:rPr lang="ar-SA" sz="2400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يتكون النظام من : </a:t>
            </a:r>
            <a:endParaRPr lang="ar-SA" sz="2400" b="1" dirty="0" smtClean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ar-SA" sz="2000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تطبيق ويب 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ar-SA" sz="2000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تطبيق هاتف ذكي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300251"/>
            <a:ext cx="2255124" cy="11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44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8" t="18750" r="9931" b="15302"/>
          <a:stretch/>
        </p:blipFill>
        <p:spPr bwMode="auto">
          <a:xfrm>
            <a:off x="10899871" y="-110360"/>
            <a:ext cx="1292129" cy="696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68" y="4450463"/>
            <a:ext cx="2248076" cy="22794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29648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نظام أوجدني </a:t>
            </a:r>
            <a:r>
              <a:rPr lang="ar-SA" sz="3600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(الخلاصة)</a:t>
            </a:r>
            <a:endParaRPr b="1" dirty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54469" y="1825625"/>
            <a:ext cx="8355724" cy="4351200"/>
          </a:xfrm>
        </p:spPr>
        <p:txBody>
          <a:bodyPr/>
          <a:lstStyle/>
          <a:p>
            <a:pPr marL="50800" indent="0" algn="r" rtl="1">
              <a:buNone/>
            </a:pP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أوجدني نظام يوفر  البيانات المطلوبة بدقة عالية في حال الحاجة لها والتي يمكن من خلالها انقاذ مريض او توجية تائهه او ايجاد مفقودات.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300251"/>
            <a:ext cx="2255124" cy="11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1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29648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نظام أوجدني</a:t>
            </a:r>
            <a:endParaRPr b="1" dirty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300251"/>
            <a:ext cx="2255124" cy="11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C:\Users\hp\Downloads\Info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2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29648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نظام أوجدني</a:t>
            </a:r>
            <a:endParaRPr b="1" dirty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300251"/>
            <a:ext cx="2255124" cy="11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hp\Downloads\Info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29648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نظام أوجدني</a:t>
            </a:r>
            <a:endParaRPr b="1" dirty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300251"/>
            <a:ext cx="2255124" cy="11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hp\Downloads\Info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29648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نظام أوجدني</a:t>
            </a:r>
            <a:endParaRPr b="1" dirty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300251"/>
            <a:ext cx="2255124" cy="11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hp\Downloads\Info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32386" y="4808483"/>
            <a:ext cx="2364828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C:\Users\hp\Downloads\Info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47" r="83486" b="1665"/>
          <a:stretch/>
        </p:blipFill>
        <p:spPr bwMode="auto">
          <a:xfrm>
            <a:off x="2523137" y="4792716"/>
            <a:ext cx="3199746" cy="56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7780" y="4808483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400" dirty="0" smtClean="0">
                <a:solidFill>
                  <a:schemeClr val="bg1"/>
                </a:solidFill>
                <a:latin typeface="GE SS Two Bold"/>
                <a:ea typeface="Arial Unicode MS" pitchFamily="34" charset="-128"/>
                <a:cs typeface="Arial Unicode MS" pitchFamily="34" charset="-128"/>
              </a:rPr>
              <a:t>المستخدمين </a:t>
            </a:r>
            <a:endParaRPr lang="en-US" sz="2400" dirty="0">
              <a:solidFill>
                <a:schemeClr val="bg1"/>
              </a:solidFill>
              <a:latin typeface="GE SS Two Bold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54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305</Words>
  <Application>Microsoft Office PowerPoint</Application>
  <PresentationFormat>Custom</PresentationFormat>
  <Paragraphs>46</Paragraphs>
  <Slides>15</Slides>
  <Notes>15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 G-019 فريق:   عمر السقاف (مطور ويب)  عادل الجابري (مطور ويب) عبدالله العسيري (مطور تطبيقات هواتف ذكية) فاطمه الريا (محلل أمن معلومات) عائشه الصياح (محلل أمن معلومات)</vt:lpstr>
      <vt:lpstr>نظام أوجدني</vt:lpstr>
      <vt:lpstr>لماذا أوجدني؟ </vt:lpstr>
      <vt:lpstr>نظام أوجدني</vt:lpstr>
      <vt:lpstr>نظام أوجدني (الخلاصة)</vt:lpstr>
      <vt:lpstr>نظام أوجدني</vt:lpstr>
      <vt:lpstr>نظام أوجدني</vt:lpstr>
      <vt:lpstr>نظام أوجدني</vt:lpstr>
      <vt:lpstr>نظام أوجدني</vt:lpstr>
      <vt:lpstr>آلية نظام أوجدني</vt:lpstr>
      <vt:lpstr>نظام أوجدني</vt:lpstr>
      <vt:lpstr>نظام أوجدني</vt:lpstr>
      <vt:lpstr>نظام أوجدني</vt:lpstr>
      <vt:lpstr>نظام أوجدني</vt:lpstr>
      <vt:lpstr>نظام أوجدني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Mr.Cod3</dc:creator>
  <cp:lastModifiedBy>hp</cp:lastModifiedBy>
  <cp:revision>58</cp:revision>
  <dcterms:modified xsi:type="dcterms:W3CDTF">2018-08-02T19:08:39Z</dcterms:modified>
</cp:coreProperties>
</file>