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5" r:id="rId4"/>
    <p:sldId id="277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164" autoAdjust="0"/>
  </p:normalViewPr>
  <p:slideViewPr>
    <p:cSldViewPr snapToGrid="0">
      <p:cViewPr>
        <p:scale>
          <a:sx n="60" d="100"/>
          <a:sy n="60" d="100"/>
        </p:scale>
        <p:origin x="-108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87130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d28bb1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d28bb1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ar-SA" sz="1100" dirty="0" smtClean="0">
                <a:solidFill>
                  <a:schemeClr val="tx1"/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توفر هذه المنصة الدخول الى النظام لادخال بيانات مكاتب شؤون الحاج وإعطاء الصلاحيات من قبل مدير النظام.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ar-SA" sz="11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هذه المنصة تعطي الصلاحية لمكاتب شؤون الحج لادخال بيانات الحجاج, ادخال البيانات الطبية وبناء على ذلك يتم انشاء</a:t>
            </a:r>
            <a:endParaRPr lang="en-US" sz="11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QR ID </a:t>
            </a:r>
            <a:endParaRPr lang="ar-SA" sz="1100" dirty="0" smtClean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ar-S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يتم طباعة الـ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 QR IDs </a:t>
            </a:r>
            <a:r>
              <a:rPr kumimoji="0" lang="ar-S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وتسليمها للحاج.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ca2f2f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ca2f2f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0" lvl="0" indent="0" algn="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ar-S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من خلال مسح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QR ID </a:t>
            </a:r>
            <a:r>
              <a:rPr kumimoji="0" lang="ar-SA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Calibri"/>
              </a:rPr>
              <a:t> سيتم اظهار بيانات الحاج والمكتب. كما يمكن للمستخدم اضافة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12" y="300251"/>
            <a:ext cx="4031689" cy="322087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</p:pic>
      <p:sp>
        <p:nvSpPr>
          <p:cNvPr id="3" name="Google Shape;65;p15"/>
          <p:cNvSpPr txBox="1">
            <a:spLocks noGrp="1"/>
          </p:cNvSpPr>
          <p:nvPr>
            <p:ph type="title"/>
          </p:nvPr>
        </p:nvSpPr>
        <p:spPr>
          <a:xfrm>
            <a:off x="2374710" y="3787253"/>
            <a:ext cx="7765577" cy="238153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GE SS Two Bold" pitchFamily="18" charset="-78"/>
                <a:cs typeface="GE SS Two Bold" pitchFamily="18" charset="-78"/>
              </a:rPr>
              <a:t>G-019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 </a:t>
            </a:r>
            <a:r>
              <a:rPr lang="ar-SA" sz="2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فريق: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/>
            </a:r>
            <a:b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/>
            </a:r>
            <a:b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b="1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 </a:t>
            </a: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عمر السقاف (مطور ويب) </a:t>
            </a:r>
            <a:b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عادل الجابري (مطور ويب)</a:t>
            </a:r>
            <a:b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عبدالله العسيري (مطور تطبيقات هواتف ذكية)</a:t>
            </a:r>
            <a:b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فاطمه الريا (محلل أمن معلومات)</a:t>
            </a:r>
            <a:b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</a:br>
            <a:r>
              <a:rPr lang="ar-SA" sz="2400" dirty="0" smtClean="0">
                <a:solidFill>
                  <a:schemeClr val="tx2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عائشه الصياح (محلل أمن معلومات)</a:t>
            </a:r>
            <a:endParaRPr sz="2400" dirty="0">
              <a:solidFill>
                <a:schemeClr val="tx2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sp>
        <p:nvSpPr>
          <p:cNvPr id="10" name="Google Shape;6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29648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الفئة: الصحة العامة.</a:t>
            </a:r>
          </a:p>
          <a:p>
            <a:pPr marL="0" lvl="0" indent="0" algn="just" rtl="1">
              <a:spcBef>
                <a:spcPts val="100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marL="0" lvl="0" indent="0" algn="just" rtl="1"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مستخدمي النظام: مقدمي </a:t>
            </a:r>
            <a:r>
              <a:rPr lang="ar-SA" sz="2000" dirty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الرعاية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الصحية، مكاتب شؤون الحجاح، المرشدون والمتطوعون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.</a:t>
            </a:r>
            <a:endParaRPr lang="ar-SA" sz="2000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marL="0" lvl="0" indent="0" algn="just" rtl="1">
              <a:buNone/>
            </a:pPr>
            <a:endParaRPr lang="ar-SA" sz="2000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marL="0" lvl="0" indent="0" algn="just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أوجدني:  يوفر البيانات الاساسية والطبية للحاج  من بلده ويسهل خدمة الوصول إليها بأسرع وقت عند الحاجة باستخدام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GE SS Two Bold" pitchFamily="18" charset="-78"/>
                <a:cs typeface="GE SS Two Bold" pitchFamily="18" charset="-78"/>
              </a:rPr>
              <a:t>QR code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. ويمكن الاستفادة من هذه البيانات في عملية الاستعداد وتوفير الخدمات الطبية اللازمة.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indent="0" algn="ctr" rtl="1"/>
            <a:r>
              <a:rPr lang="ar-SA" b="1" dirty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لماذا أوجدني؟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1671" cy="4351200"/>
          </a:xfrm>
        </p:spPr>
        <p:txBody>
          <a:bodyPr/>
          <a:lstStyle/>
          <a:p>
            <a:pPr algn="ctr" rtl="1">
              <a:buFont typeface="Wingdings" pitchFamily="2" charset="2"/>
              <a:buChar char="§"/>
            </a:pPr>
            <a:endParaRPr lang="ar-SA" sz="3600" b="1" dirty="0" smtClean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سرعة الوصول لبيانات </a:t>
            </a:r>
            <a:r>
              <a:rPr lang="ar-SA" sz="2000" dirty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الحاج (الاساسية- الطبية) /مفقوداته/ مكان </a:t>
            </a: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تواجده.</a:t>
            </a:r>
          </a:p>
          <a:p>
            <a:pPr algn="r" rtl="1">
              <a:buFont typeface="Wingdings" pitchFamily="2" charset="2"/>
              <a:buChar char="§"/>
            </a:pPr>
            <a:r>
              <a:rPr lang="ar-SA" sz="2000" dirty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سرعة الوصول الى ذوي المصاب/المتوفى.  </a:t>
            </a:r>
          </a:p>
          <a:p>
            <a:pPr marL="50800" indent="0" algn="r" rtl="1"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0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54469" y="1825625"/>
            <a:ext cx="8355724" cy="4351200"/>
          </a:xfrm>
        </p:spPr>
        <p:txBody>
          <a:bodyPr/>
          <a:lstStyle/>
          <a:p>
            <a:pPr marL="50800" indent="0" algn="r" rtl="1">
              <a:buNone/>
            </a:pPr>
            <a:r>
              <a:rPr lang="ar-SA" sz="2400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يتكون النظام من : 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ar-SA" sz="2000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تطبيق ويب 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ar-SA" sz="2000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تطبيق هاتف ذكي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4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8" t="18750" r="9931" b="15302"/>
          <a:stretch/>
        </p:blipFill>
        <p:spPr bwMode="auto">
          <a:xfrm>
            <a:off x="10899871" y="-110360"/>
            <a:ext cx="1292129" cy="696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8" y="4450463"/>
            <a:ext cx="2248076" cy="22794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 </a:t>
            </a:r>
            <a:r>
              <a:rPr lang="ar-SA" sz="3600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(الخلاصة)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54469" y="1825625"/>
            <a:ext cx="8355724" cy="4351200"/>
          </a:xfrm>
        </p:spPr>
        <p:txBody>
          <a:bodyPr/>
          <a:lstStyle/>
          <a:p>
            <a:pPr marL="50800" indent="0" algn="r" rtl="1">
              <a:buNone/>
            </a:pPr>
            <a:r>
              <a:rPr lang="ar-SA" sz="2000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أوجدني نظام يوفر  البيانات المطلوبة بدقة عالية في حال الحاجة لها والتي يمكن من خلالها انقاذ مريض او توجية تائهه او ايجاد مفقودات.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1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hp\Downloads\Inf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hp\Downloads\Info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hp\Downloads\Info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29648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-SA" b="1" dirty="0" smtClean="0">
                <a:solidFill>
                  <a:schemeClr val="bg1">
                    <a:lumMod val="50000"/>
                  </a:schemeClr>
                </a:solidFill>
                <a:latin typeface="GE SS Two Bold" pitchFamily="18" charset="-78"/>
                <a:ea typeface="GE SS Two Bold" pitchFamily="18" charset="-78"/>
                <a:cs typeface="GE SS Two Bold" pitchFamily="18" charset="-78"/>
              </a:rPr>
              <a:t>نظام أوجدني</a:t>
            </a:r>
            <a:endParaRPr b="1" dirty="0">
              <a:solidFill>
                <a:schemeClr val="bg1">
                  <a:lumMod val="50000"/>
                </a:schemeClr>
              </a:solidFill>
              <a:latin typeface="GE SS Two Bold" pitchFamily="18" charset="-78"/>
              <a:ea typeface="GE SS Two Bold" pitchFamily="18" charset="-78"/>
              <a:cs typeface="GE SS Two Bold" pitchFamily="18" charset="-7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300251"/>
            <a:ext cx="2255124" cy="118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hp\Downloads\Info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32386" y="4808483"/>
            <a:ext cx="2364828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hp\Downloads\Info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47" r="83486" b="1665"/>
          <a:stretch/>
        </p:blipFill>
        <p:spPr bwMode="auto">
          <a:xfrm>
            <a:off x="2523137" y="4792716"/>
            <a:ext cx="3199746" cy="56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7780" y="4808483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400" dirty="0" smtClean="0">
                <a:solidFill>
                  <a:schemeClr val="bg1"/>
                </a:solidFill>
                <a:latin typeface="GE SS Two Bold"/>
                <a:ea typeface="Arial Unicode MS" pitchFamily="34" charset="-128"/>
                <a:cs typeface="Arial Unicode MS" pitchFamily="34" charset="-128"/>
              </a:rPr>
              <a:t>المستخدمين </a:t>
            </a:r>
            <a:endParaRPr lang="en-US" sz="2400" dirty="0">
              <a:solidFill>
                <a:schemeClr val="bg1"/>
              </a:solidFill>
              <a:latin typeface="GE SS Two Bold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195</Words>
  <Application>Microsoft Office PowerPoint</Application>
  <PresentationFormat>مخصص</PresentationFormat>
  <Paragraphs>29</Paragraphs>
  <Slides>9</Slides>
  <Notes>9</Notes>
  <HiddenSlides>1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Simple Light</vt:lpstr>
      <vt:lpstr> G-019 فريق:   عمر السقاف (مطور ويب)  عادل الجابري (مطور ويب) عبدالله العسيري (مطور تطبيقات هواتف ذكية) فاطمه الريا (محلل أمن معلومات) عائشه الصياح (محلل أمن معلومات)</vt:lpstr>
      <vt:lpstr>نظام أوجدني</vt:lpstr>
      <vt:lpstr>لماذا أوجدني؟ </vt:lpstr>
      <vt:lpstr>نظام أوجدني</vt:lpstr>
      <vt:lpstr>نظام أوجدني (الخلاصة)</vt:lpstr>
      <vt:lpstr>نظام أوجدني</vt:lpstr>
      <vt:lpstr>نظام أوجدني</vt:lpstr>
      <vt:lpstr>نظام أوجدني</vt:lpstr>
      <vt:lpstr>نظام أوجدني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Mr.Cod3</dc:creator>
  <cp:lastModifiedBy>hp</cp:lastModifiedBy>
  <cp:revision>59</cp:revision>
  <dcterms:modified xsi:type="dcterms:W3CDTF">2018-08-02T21:17:22Z</dcterms:modified>
</cp:coreProperties>
</file>