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07DC6-B1D3-481D-9E25-31CF900C5F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A7FCE7-2C8A-4B93-AC30-5AF69DF3A7BF}">
      <dgm:prSet/>
      <dgm:spPr/>
      <dgm:t>
        <a:bodyPr/>
        <a:lstStyle/>
        <a:p>
          <a:r>
            <a:rPr lang="en-US"/>
            <a:t>• Goal: Predict future stock prices using machine learning and deep learning models.</a:t>
          </a:r>
        </a:p>
      </dgm:t>
    </dgm:pt>
    <dgm:pt modelId="{57A87C5A-581F-4F8C-AEBE-273E2C29EB1D}" type="parTrans" cxnId="{CB9C3984-5AF2-4BA7-B264-910232F71A1A}">
      <dgm:prSet/>
      <dgm:spPr/>
      <dgm:t>
        <a:bodyPr/>
        <a:lstStyle/>
        <a:p>
          <a:endParaRPr lang="en-US"/>
        </a:p>
      </dgm:t>
    </dgm:pt>
    <dgm:pt modelId="{82AC433D-3E53-40BD-8DAD-82BF35B4C9A6}" type="sibTrans" cxnId="{CB9C3984-5AF2-4BA7-B264-910232F71A1A}">
      <dgm:prSet/>
      <dgm:spPr/>
      <dgm:t>
        <a:bodyPr/>
        <a:lstStyle/>
        <a:p>
          <a:endParaRPr lang="en-US"/>
        </a:p>
      </dgm:t>
    </dgm:pt>
    <dgm:pt modelId="{EE72BAEB-27F5-48C2-91C3-C3856BD1F5CE}">
      <dgm:prSet/>
      <dgm:spPr/>
      <dgm:t>
        <a:bodyPr/>
        <a:lstStyle/>
        <a:p>
          <a:r>
            <a:rPr lang="en-US"/>
            <a:t>• We explore 7 different techniques ranging from traditional algorithms to advanced deep learning.</a:t>
          </a:r>
        </a:p>
      </dgm:t>
    </dgm:pt>
    <dgm:pt modelId="{6872DBF6-21F3-4C22-99C1-579C18E9DC3D}" type="parTrans" cxnId="{CD416A7B-82D1-41A1-B2B4-62FEEC0F9280}">
      <dgm:prSet/>
      <dgm:spPr/>
      <dgm:t>
        <a:bodyPr/>
        <a:lstStyle/>
        <a:p>
          <a:endParaRPr lang="en-US"/>
        </a:p>
      </dgm:t>
    </dgm:pt>
    <dgm:pt modelId="{67A163F8-3C4F-4D9C-8195-2B0E84A44A06}" type="sibTrans" cxnId="{CD416A7B-82D1-41A1-B2B4-62FEEC0F9280}">
      <dgm:prSet/>
      <dgm:spPr/>
      <dgm:t>
        <a:bodyPr/>
        <a:lstStyle/>
        <a:p>
          <a:endParaRPr lang="en-US"/>
        </a:p>
      </dgm:t>
    </dgm:pt>
    <dgm:pt modelId="{D2BB3D2B-68C1-4952-87D0-84DF795BD6CB}">
      <dgm:prSet/>
      <dgm:spPr/>
      <dgm:t>
        <a:bodyPr/>
        <a:lstStyle/>
        <a:p>
          <a:r>
            <a:rPr lang="en-US"/>
            <a:t>• Performance is evaluated using multiple metrics to compare models objectively.</a:t>
          </a:r>
        </a:p>
      </dgm:t>
    </dgm:pt>
    <dgm:pt modelId="{4B388DD4-C15D-49F1-AC0A-600745926010}" type="parTrans" cxnId="{6CCCC4C0-7269-43B2-B04A-5747E4FC1F48}">
      <dgm:prSet/>
      <dgm:spPr/>
      <dgm:t>
        <a:bodyPr/>
        <a:lstStyle/>
        <a:p>
          <a:endParaRPr lang="en-US"/>
        </a:p>
      </dgm:t>
    </dgm:pt>
    <dgm:pt modelId="{86F4A328-C005-4C21-A506-92191322EC9D}" type="sibTrans" cxnId="{6CCCC4C0-7269-43B2-B04A-5747E4FC1F48}">
      <dgm:prSet/>
      <dgm:spPr/>
      <dgm:t>
        <a:bodyPr/>
        <a:lstStyle/>
        <a:p>
          <a:endParaRPr lang="en-US"/>
        </a:p>
      </dgm:t>
    </dgm:pt>
    <dgm:pt modelId="{4928C59B-9C67-4C5B-BD97-DF651DCE8979}" type="pres">
      <dgm:prSet presAssocID="{DE207DC6-B1D3-481D-9E25-31CF900C5F58}" presName="root" presStyleCnt="0">
        <dgm:presLayoutVars>
          <dgm:dir/>
          <dgm:resizeHandles val="exact"/>
        </dgm:presLayoutVars>
      </dgm:prSet>
      <dgm:spPr/>
    </dgm:pt>
    <dgm:pt modelId="{19AF5F3C-A135-45F9-9096-8E767482D585}" type="pres">
      <dgm:prSet presAssocID="{B0A7FCE7-2C8A-4B93-AC30-5AF69DF3A7BF}" presName="compNode" presStyleCnt="0"/>
      <dgm:spPr/>
    </dgm:pt>
    <dgm:pt modelId="{B921552A-61A8-40E6-BAD6-37B3BD263BCA}" type="pres">
      <dgm:prSet presAssocID="{B0A7FCE7-2C8A-4B93-AC30-5AF69DF3A7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CBEBFAEB-9C3E-4A8C-98DC-C2E88FB8C261}" type="pres">
      <dgm:prSet presAssocID="{B0A7FCE7-2C8A-4B93-AC30-5AF69DF3A7BF}" presName="spaceRect" presStyleCnt="0"/>
      <dgm:spPr/>
    </dgm:pt>
    <dgm:pt modelId="{A595AEF5-0091-48C0-B1C5-EBDEAD7C6E0C}" type="pres">
      <dgm:prSet presAssocID="{B0A7FCE7-2C8A-4B93-AC30-5AF69DF3A7BF}" presName="textRect" presStyleLbl="revTx" presStyleIdx="0" presStyleCnt="3">
        <dgm:presLayoutVars>
          <dgm:chMax val="1"/>
          <dgm:chPref val="1"/>
        </dgm:presLayoutVars>
      </dgm:prSet>
      <dgm:spPr/>
    </dgm:pt>
    <dgm:pt modelId="{3334A9D6-959C-4AAF-9155-ED2A5B326C92}" type="pres">
      <dgm:prSet presAssocID="{82AC433D-3E53-40BD-8DAD-82BF35B4C9A6}" presName="sibTrans" presStyleCnt="0"/>
      <dgm:spPr/>
    </dgm:pt>
    <dgm:pt modelId="{5286AABE-ABD8-4922-B791-20EF065132F1}" type="pres">
      <dgm:prSet presAssocID="{EE72BAEB-27F5-48C2-91C3-C3856BD1F5CE}" presName="compNode" presStyleCnt="0"/>
      <dgm:spPr/>
    </dgm:pt>
    <dgm:pt modelId="{47D13C11-C431-4CC4-AE31-BEEDEC21CEF6}" type="pres">
      <dgm:prSet presAssocID="{EE72BAEB-27F5-48C2-91C3-C3856BD1F5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34C5B29-DEE8-433B-93FD-9F04E9BB6FF5}" type="pres">
      <dgm:prSet presAssocID="{EE72BAEB-27F5-48C2-91C3-C3856BD1F5CE}" presName="spaceRect" presStyleCnt="0"/>
      <dgm:spPr/>
    </dgm:pt>
    <dgm:pt modelId="{D0AB74B3-7A08-4ED9-8B31-84E6A6D3C24C}" type="pres">
      <dgm:prSet presAssocID="{EE72BAEB-27F5-48C2-91C3-C3856BD1F5CE}" presName="textRect" presStyleLbl="revTx" presStyleIdx="1" presStyleCnt="3">
        <dgm:presLayoutVars>
          <dgm:chMax val="1"/>
          <dgm:chPref val="1"/>
        </dgm:presLayoutVars>
      </dgm:prSet>
      <dgm:spPr/>
    </dgm:pt>
    <dgm:pt modelId="{35C749F4-E12F-4AC5-AE72-69DAA9AEC95B}" type="pres">
      <dgm:prSet presAssocID="{67A163F8-3C4F-4D9C-8195-2B0E84A44A06}" presName="sibTrans" presStyleCnt="0"/>
      <dgm:spPr/>
    </dgm:pt>
    <dgm:pt modelId="{A84F4797-9964-4E7A-ABE3-C099B702E032}" type="pres">
      <dgm:prSet presAssocID="{D2BB3D2B-68C1-4952-87D0-84DF795BD6CB}" presName="compNode" presStyleCnt="0"/>
      <dgm:spPr/>
    </dgm:pt>
    <dgm:pt modelId="{E90B7916-0E94-43C2-B9B0-AD382E8996AB}" type="pres">
      <dgm:prSet presAssocID="{D2BB3D2B-68C1-4952-87D0-84DF795BD6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878E64C-54E0-409A-AC98-C86E3D76D6F8}" type="pres">
      <dgm:prSet presAssocID="{D2BB3D2B-68C1-4952-87D0-84DF795BD6CB}" presName="spaceRect" presStyleCnt="0"/>
      <dgm:spPr/>
    </dgm:pt>
    <dgm:pt modelId="{1A66D02F-B93A-4B34-BAC8-5B9A85237338}" type="pres">
      <dgm:prSet presAssocID="{D2BB3D2B-68C1-4952-87D0-84DF795BD6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EB3516-7C27-4BE0-9DAC-EE476FDFCB3A}" type="presOf" srcId="{EE72BAEB-27F5-48C2-91C3-C3856BD1F5CE}" destId="{D0AB74B3-7A08-4ED9-8B31-84E6A6D3C24C}" srcOrd="0" destOrd="0" presId="urn:microsoft.com/office/officeart/2018/2/layout/IconLabelList"/>
    <dgm:cxn modelId="{CD416A7B-82D1-41A1-B2B4-62FEEC0F9280}" srcId="{DE207DC6-B1D3-481D-9E25-31CF900C5F58}" destId="{EE72BAEB-27F5-48C2-91C3-C3856BD1F5CE}" srcOrd="1" destOrd="0" parTransId="{6872DBF6-21F3-4C22-99C1-579C18E9DC3D}" sibTransId="{67A163F8-3C4F-4D9C-8195-2B0E84A44A06}"/>
    <dgm:cxn modelId="{CB9C3984-5AF2-4BA7-B264-910232F71A1A}" srcId="{DE207DC6-B1D3-481D-9E25-31CF900C5F58}" destId="{B0A7FCE7-2C8A-4B93-AC30-5AF69DF3A7BF}" srcOrd="0" destOrd="0" parTransId="{57A87C5A-581F-4F8C-AEBE-273E2C29EB1D}" sibTransId="{82AC433D-3E53-40BD-8DAD-82BF35B4C9A6}"/>
    <dgm:cxn modelId="{154D0592-178F-4E74-B662-3F46B5A49AD0}" type="presOf" srcId="{D2BB3D2B-68C1-4952-87D0-84DF795BD6CB}" destId="{1A66D02F-B93A-4B34-BAC8-5B9A85237338}" srcOrd="0" destOrd="0" presId="urn:microsoft.com/office/officeart/2018/2/layout/IconLabelList"/>
    <dgm:cxn modelId="{C5F2E0B8-2F9E-4415-8B22-46BCF1D954EA}" type="presOf" srcId="{B0A7FCE7-2C8A-4B93-AC30-5AF69DF3A7BF}" destId="{A595AEF5-0091-48C0-B1C5-EBDEAD7C6E0C}" srcOrd="0" destOrd="0" presId="urn:microsoft.com/office/officeart/2018/2/layout/IconLabelList"/>
    <dgm:cxn modelId="{8DF91FBB-AFC5-4B52-A79D-5C1F9222C0A1}" type="presOf" srcId="{DE207DC6-B1D3-481D-9E25-31CF900C5F58}" destId="{4928C59B-9C67-4C5B-BD97-DF651DCE8979}" srcOrd="0" destOrd="0" presId="urn:microsoft.com/office/officeart/2018/2/layout/IconLabelList"/>
    <dgm:cxn modelId="{6CCCC4C0-7269-43B2-B04A-5747E4FC1F48}" srcId="{DE207DC6-B1D3-481D-9E25-31CF900C5F58}" destId="{D2BB3D2B-68C1-4952-87D0-84DF795BD6CB}" srcOrd="2" destOrd="0" parTransId="{4B388DD4-C15D-49F1-AC0A-600745926010}" sibTransId="{86F4A328-C005-4C21-A506-92191322EC9D}"/>
    <dgm:cxn modelId="{3BF56ABB-4A18-459A-95EA-0604B7307B69}" type="presParOf" srcId="{4928C59B-9C67-4C5B-BD97-DF651DCE8979}" destId="{19AF5F3C-A135-45F9-9096-8E767482D585}" srcOrd="0" destOrd="0" presId="urn:microsoft.com/office/officeart/2018/2/layout/IconLabelList"/>
    <dgm:cxn modelId="{A59A98DF-B094-4FE9-856D-6FF979EFA9AB}" type="presParOf" srcId="{19AF5F3C-A135-45F9-9096-8E767482D585}" destId="{B921552A-61A8-40E6-BAD6-37B3BD263BCA}" srcOrd="0" destOrd="0" presId="urn:microsoft.com/office/officeart/2018/2/layout/IconLabelList"/>
    <dgm:cxn modelId="{7F4A0836-96B4-4DE0-8097-4FC627A58E40}" type="presParOf" srcId="{19AF5F3C-A135-45F9-9096-8E767482D585}" destId="{CBEBFAEB-9C3E-4A8C-98DC-C2E88FB8C261}" srcOrd="1" destOrd="0" presId="urn:microsoft.com/office/officeart/2018/2/layout/IconLabelList"/>
    <dgm:cxn modelId="{9F740C9E-7E44-406B-8370-70104C34AEA2}" type="presParOf" srcId="{19AF5F3C-A135-45F9-9096-8E767482D585}" destId="{A595AEF5-0091-48C0-B1C5-EBDEAD7C6E0C}" srcOrd="2" destOrd="0" presId="urn:microsoft.com/office/officeart/2018/2/layout/IconLabelList"/>
    <dgm:cxn modelId="{57B874A8-F995-45AA-8688-DF5CE5B17F2A}" type="presParOf" srcId="{4928C59B-9C67-4C5B-BD97-DF651DCE8979}" destId="{3334A9D6-959C-4AAF-9155-ED2A5B326C92}" srcOrd="1" destOrd="0" presId="urn:microsoft.com/office/officeart/2018/2/layout/IconLabelList"/>
    <dgm:cxn modelId="{B8357EDA-334B-4610-AE14-38F5DCC15F6D}" type="presParOf" srcId="{4928C59B-9C67-4C5B-BD97-DF651DCE8979}" destId="{5286AABE-ABD8-4922-B791-20EF065132F1}" srcOrd="2" destOrd="0" presId="urn:microsoft.com/office/officeart/2018/2/layout/IconLabelList"/>
    <dgm:cxn modelId="{1102528B-AC53-45D5-988F-757D84B2F292}" type="presParOf" srcId="{5286AABE-ABD8-4922-B791-20EF065132F1}" destId="{47D13C11-C431-4CC4-AE31-BEEDEC21CEF6}" srcOrd="0" destOrd="0" presId="urn:microsoft.com/office/officeart/2018/2/layout/IconLabelList"/>
    <dgm:cxn modelId="{E1EAD9F2-1AAD-46BC-8993-10FFEF001B8F}" type="presParOf" srcId="{5286AABE-ABD8-4922-B791-20EF065132F1}" destId="{334C5B29-DEE8-433B-93FD-9F04E9BB6FF5}" srcOrd="1" destOrd="0" presId="urn:microsoft.com/office/officeart/2018/2/layout/IconLabelList"/>
    <dgm:cxn modelId="{734C7530-A5A8-43E0-808B-CB48B3D90904}" type="presParOf" srcId="{5286AABE-ABD8-4922-B791-20EF065132F1}" destId="{D0AB74B3-7A08-4ED9-8B31-84E6A6D3C24C}" srcOrd="2" destOrd="0" presId="urn:microsoft.com/office/officeart/2018/2/layout/IconLabelList"/>
    <dgm:cxn modelId="{CA9736F9-5FBC-4F79-97A7-BCE7A0F5F962}" type="presParOf" srcId="{4928C59B-9C67-4C5B-BD97-DF651DCE8979}" destId="{35C749F4-E12F-4AC5-AE72-69DAA9AEC95B}" srcOrd="3" destOrd="0" presId="urn:microsoft.com/office/officeart/2018/2/layout/IconLabelList"/>
    <dgm:cxn modelId="{9F9F535B-7EF0-4D66-A2FC-FE9BE6F6F96C}" type="presParOf" srcId="{4928C59B-9C67-4C5B-BD97-DF651DCE8979}" destId="{A84F4797-9964-4E7A-ABE3-C099B702E032}" srcOrd="4" destOrd="0" presId="urn:microsoft.com/office/officeart/2018/2/layout/IconLabelList"/>
    <dgm:cxn modelId="{81138188-3720-444A-B2D3-7CBAE808D06E}" type="presParOf" srcId="{A84F4797-9964-4E7A-ABE3-C099B702E032}" destId="{E90B7916-0E94-43C2-B9B0-AD382E8996AB}" srcOrd="0" destOrd="0" presId="urn:microsoft.com/office/officeart/2018/2/layout/IconLabelList"/>
    <dgm:cxn modelId="{AD7BD469-514D-474C-8767-9A682012C644}" type="presParOf" srcId="{A84F4797-9964-4E7A-ABE3-C099B702E032}" destId="{B878E64C-54E0-409A-AC98-C86E3D76D6F8}" srcOrd="1" destOrd="0" presId="urn:microsoft.com/office/officeart/2018/2/layout/IconLabelList"/>
    <dgm:cxn modelId="{026F85A0-0CA5-49F3-9E13-5131CB46644B}" type="presParOf" srcId="{A84F4797-9964-4E7A-ABE3-C099B702E032}" destId="{1A66D02F-B93A-4B34-BAC8-5B9A852373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F163B-99B7-4313-ABC2-1296E59723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28A7EC-FB5F-48E8-83F8-C8D9FF58BB9E}">
      <dgm:prSet/>
      <dgm:spPr/>
      <dgm:t>
        <a:bodyPr/>
        <a:lstStyle/>
        <a:p>
          <a:pPr>
            <a:defRPr cap="all"/>
          </a:pPr>
          <a:r>
            <a:rPr lang="en-US"/>
            <a:t>• A simple algorithm that predicts based on the closest historical data points.</a:t>
          </a:r>
        </a:p>
      </dgm:t>
    </dgm:pt>
    <dgm:pt modelId="{F358A33A-5F4B-4DB2-A989-EAA3AF965C3B}" type="parTrans" cxnId="{2FD37268-8D21-4821-8873-D2C66F0D63C1}">
      <dgm:prSet/>
      <dgm:spPr/>
      <dgm:t>
        <a:bodyPr/>
        <a:lstStyle/>
        <a:p>
          <a:endParaRPr lang="en-US"/>
        </a:p>
      </dgm:t>
    </dgm:pt>
    <dgm:pt modelId="{1FB8D2AB-4338-4001-82EE-B2A037E9B7C6}" type="sibTrans" cxnId="{2FD37268-8D21-4821-8873-D2C66F0D63C1}">
      <dgm:prSet/>
      <dgm:spPr/>
      <dgm:t>
        <a:bodyPr/>
        <a:lstStyle/>
        <a:p>
          <a:endParaRPr lang="en-US"/>
        </a:p>
      </dgm:t>
    </dgm:pt>
    <dgm:pt modelId="{0E9565A3-0620-438F-918D-EA44CDC78160}">
      <dgm:prSet/>
      <dgm:spPr/>
      <dgm:t>
        <a:bodyPr/>
        <a:lstStyle/>
        <a:p>
          <a:pPr>
            <a:defRPr cap="all"/>
          </a:pPr>
          <a:r>
            <a:rPr lang="en-US"/>
            <a:t>• Pros: Easy to understand and implement.</a:t>
          </a:r>
        </a:p>
      </dgm:t>
    </dgm:pt>
    <dgm:pt modelId="{B30DF305-9C73-4E0C-983F-6E1871267515}" type="parTrans" cxnId="{72739E52-24BB-45C5-AD94-0DF6104B5AF9}">
      <dgm:prSet/>
      <dgm:spPr/>
      <dgm:t>
        <a:bodyPr/>
        <a:lstStyle/>
        <a:p>
          <a:endParaRPr lang="en-US"/>
        </a:p>
      </dgm:t>
    </dgm:pt>
    <dgm:pt modelId="{32B69351-A9F4-486B-A6E7-17A9700D8D62}" type="sibTrans" cxnId="{72739E52-24BB-45C5-AD94-0DF6104B5AF9}">
      <dgm:prSet/>
      <dgm:spPr/>
      <dgm:t>
        <a:bodyPr/>
        <a:lstStyle/>
        <a:p>
          <a:endParaRPr lang="en-US"/>
        </a:p>
      </dgm:t>
    </dgm:pt>
    <dgm:pt modelId="{5BEB4137-AFBD-464B-ABF8-F6EBED42FDAB}">
      <dgm:prSet/>
      <dgm:spPr/>
      <dgm:t>
        <a:bodyPr/>
        <a:lstStyle/>
        <a:p>
          <a:pPr>
            <a:defRPr cap="all"/>
          </a:pPr>
          <a:r>
            <a:rPr lang="en-US"/>
            <a:t>• Cons: Sensitive to scale and slow with large datasets.</a:t>
          </a:r>
        </a:p>
      </dgm:t>
    </dgm:pt>
    <dgm:pt modelId="{0127F690-BCFE-4510-8F2B-351B5D0E72D9}" type="parTrans" cxnId="{A83C76EE-5046-4965-94CC-E3E35189A58F}">
      <dgm:prSet/>
      <dgm:spPr/>
      <dgm:t>
        <a:bodyPr/>
        <a:lstStyle/>
        <a:p>
          <a:endParaRPr lang="en-US"/>
        </a:p>
      </dgm:t>
    </dgm:pt>
    <dgm:pt modelId="{A77601BB-54B2-47D5-829D-F5250B7287AE}" type="sibTrans" cxnId="{A83C76EE-5046-4965-94CC-E3E35189A58F}">
      <dgm:prSet/>
      <dgm:spPr/>
      <dgm:t>
        <a:bodyPr/>
        <a:lstStyle/>
        <a:p>
          <a:endParaRPr lang="en-US"/>
        </a:p>
      </dgm:t>
    </dgm:pt>
    <dgm:pt modelId="{F7F63799-619A-4202-89EC-A893731E991D}" type="pres">
      <dgm:prSet presAssocID="{6CCF163B-99B7-4313-ABC2-1296E5972344}" presName="root" presStyleCnt="0">
        <dgm:presLayoutVars>
          <dgm:dir/>
          <dgm:resizeHandles val="exact"/>
        </dgm:presLayoutVars>
      </dgm:prSet>
      <dgm:spPr/>
    </dgm:pt>
    <dgm:pt modelId="{FCA51AC7-0FCB-43FC-B6DD-3422B29C14B6}" type="pres">
      <dgm:prSet presAssocID="{E928A7EC-FB5F-48E8-83F8-C8D9FF58BB9E}" presName="compNode" presStyleCnt="0"/>
      <dgm:spPr/>
    </dgm:pt>
    <dgm:pt modelId="{77874652-D3AB-488A-9DBF-19BF91C70F30}" type="pres">
      <dgm:prSet presAssocID="{E928A7EC-FB5F-48E8-83F8-C8D9FF58BB9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1F75752-21B5-47CA-85CD-6FD67637D32D}" type="pres">
      <dgm:prSet presAssocID="{E928A7EC-FB5F-48E8-83F8-C8D9FF58BB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D8F22A-FBCB-45F9-AC95-17ED60D2623D}" type="pres">
      <dgm:prSet presAssocID="{E928A7EC-FB5F-48E8-83F8-C8D9FF58BB9E}" presName="spaceRect" presStyleCnt="0"/>
      <dgm:spPr/>
    </dgm:pt>
    <dgm:pt modelId="{CE2D512E-B9D6-4D7E-8D97-6E49E7F7578E}" type="pres">
      <dgm:prSet presAssocID="{E928A7EC-FB5F-48E8-83F8-C8D9FF58BB9E}" presName="textRect" presStyleLbl="revTx" presStyleIdx="0" presStyleCnt="3">
        <dgm:presLayoutVars>
          <dgm:chMax val="1"/>
          <dgm:chPref val="1"/>
        </dgm:presLayoutVars>
      </dgm:prSet>
      <dgm:spPr/>
    </dgm:pt>
    <dgm:pt modelId="{EBF1DEAB-A1B7-4576-AF3F-F9945D31EAB7}" type="pres">
      <dgm:prSet presAssocID="{1FB8D2AB-4338-4001-82EE-B2A037E9B7C6}" presName="sibTrans" presStyleCnt="0"/>
      <dgm:spPr/>
    </dgm:pt>
    <dgm:pt modelId="{F6ACC1D3-3FE5-49D8-BF57-9B76A2795E55}" type="pres">
      <dgm:prSet presAssocID="{0E9565A3-0620-438F-918D-EA44CDC78160}" presName="compNode" presStyleCnt="0"/>
      <dgm:spPr/>
    </dgm:pt>
    <dgm:pt modelId="{B17284B9-335A-4C4D-96AF-67E8F883EB1A}" type="pres">
      <dgm:prSet presAssocID="{0E9565A3-0620-438F-918D-EA44CDC7816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CDC40E-5018-43C3-8CB0-969DF979049C}" type="pres">
      <dgm:prSet presAssocID="{0E9565A3-0620-438F-918D-EA44CDC781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4D4E20D7-F2D3-4E52-A48A-F388D73E2442}" type="pres">
      <dgm:prSet presAssocID="{0E9565A3-0620-438F-918D-EA44CDC78160}" presName="spaceRect" presStyleCnt="0"/>
      <dgm:spPr/>
    </dgm:pt>
    <dgm:pt modelId="{B1A8065B-FC9E-41A5-B6FD-DA890E6D952F}" type="pres">
      <dgm:prSet presAssocID="{0E9565A3-0620-438F-918D-EA44CDC78160}" presName="textRect" presStyleLbl="revTx" presStyleIdx="1" presStyleCnt="3">
        <dgm:presLayoutVars>
          <dgm:chMax val="1"/>
          <dgm:chPref val="1"/>
        </dgm:presLayoutVars>
      </dgm:prSet>
      <dgm:spPr/>
    </dgm:pt>
    <dgm:pt modelId="{A22B1843-E548-4E5B-915F-E6353A208B35}" type="pres">
      <dgm:prSet presAssocID="{32B69351-A9F4-486B-A6E7-17A9700D8D62}" presName="sibTrans" presStyleCnt="0"/>
      <dgm:spPr/>
    </dgm:pt>
    <dgm:pt modelId="{EA18E4CA-F459-45A2-A65D-E8DA285E1A23}" type="pres">
      <dgm:prSet presAssocID="{5BEB4137-AFBD-464B-ABF8-F6EBED42FDAB}" presName="compNode" presStyleCnt="0"/>
      <dgm:spPr/>
    </dgm:pt>
    <dgm:pt modelId="{6D04A72C-67AE-4D41-9574-CB23CC579C02}" type="pres">
      <dgm:prSet presAssocID="{5BEB4137-AFBD-464B-ABF8-F6EBED42FDA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449CC50-A32E-453B-B3FC-326C20045984}" type="pres">
      <dgm:prSet presAssocID="{5BEB4137-AFBD-464B-ABF8-F6EBED42FD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BD2A9FD-2013-4D6D-B9BB-4A7704485963}" type="pres">
      <dgm:prSet presAssocID="{5BEB4137-AFBD-464B-ABF8-F6EBED42FDAB}" presName="spaceRect" presStyleCnt="0"/>
      <dgm:spPr/>
    </dgm:pt>
    <dgm:pt modelId="{3817E04B-75F1-41BD-88CA-F5CADFF11A49}" type="pres">
      <dgm:prSet presAssocID="{5BEB4137-AFBD-464B-ABF8-F6EBED42FD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D37268-8D21-4821-8873-D2C66F0D63C1}" srcId="{6CCF163B-99B7-4313-ABC2-1296E5972344}" destId="{E928A7EC-FB5F-48E8-83F8-C8D9FF58BB9E}" srcOrd="0" destOrd="0" parTransId="{F358A33A-5F4B-4DB2-A989-EAA3AF965C3B}" sibTransId="{1FB8D2AB-4338-4001-82EE-B2A037E9B7C6}"/>
    <dgm:cxn modelId="{72739E52-24BB-45C5-AD94-0DF6104B5AF9}" srcId="{6CCF163B-99B7-4313-ABC2-1296E5972344}" destId="{0E9565A3-0620-438F-918D-EA44CDC78160}" srcOrd="1" destOrd="0" parTransId="{B30DF305-9C73-4E0C-983F-6E1871267515}" sibTransId="{32B69351-A9F4-486B-A6E7-17A9700D8D62}"/>
    <dgm:cxn modelId="{D8AB9B7D-A0EF-493F-A312-6245B3C5A447}" type="presOf" srcId="{5BEB4137-AFBD-464B-ABF8-F6EBED42FDAB}" destId="{3817E04B-75F1-41BD-88CA-F5CADFF11A49}" srcOrd="0" destOrd="0" presId="urn:microsoft.com/office/officeart/2018/5/layout/IconLeafLabelList"/>
    <dgm:cxn modelId="{971622AC-3DCC-476C-B9AD-3F7AA568DFC0}" type="presOf" srcId="{E928A7EC-FB5F-48E8-83F8-C8D9FF58BB9E}" destId="{CE2D512E-B9D6-4D7E-8D97-6E49E7F7578E}" srcOrd="0" destOrd="0" presId="urn:microsoft.com/office/officeart/2018/5/layout/IconLeafLabelList"/>
    <dgm:cxn modelId="{E79F48C0-9912-406C-AB88-2DCDC0CAF2BD}" type="presOf" srcId="{6CCF163B-99B7-4313-ABC2-1296E5972344}" destId="{F7F63799-619A-4202-89EC-A893731E991D}" srcOrd="0" destOrd="0" presId="urn:microsoft.com/office/officeart/2018/5/layout/IconLeafLabelList"/>
    <dgm:cxn modelId="{12787CDD-8235-42BF-BC65-41F3CB46B331}" type="presOf" srcId="{0E9565A3-0620-438F-918D-EA44CDC78160}" destId="{B1A8065B-FC9E-41A5-B6FD-DA890E6D952F}" srcOrd="0" destOrd="0" presId="urn:microsoft.com/office/officeart/2018/5/layout/IconLeafLabelList"/>
    <dgm:cxn modelId="{A83C76EE-5046-4965-94CC-E3E35189A58F}" srcId="{6CCF163B-99B7-4313-ABC2-1296E5972344}" destId="{5BEB4137-AFBD-464B-ABF8-F6EBED42FDAB}" srcOrd="2" destOrd="0" parTransId="{0127F690-BCFE-4510-8F2B-351B5D0E72D9}" sibTransId="{A77601BB-54B2-47D5-829D-F5250B7287AE}"/>
    <dgm:cxn modelId="{E7B84103-E241-4E53-9C84-E7681872EE30}" type="presParOf" srcId="{F7F63799-619A-4202-89EC-A893731E991D}" destId="{FCA51AC7-0FCB-43FC-B6DD-3422B29C14B6}" srcOrd="0" destOrd="0" presId="urn:microsoft.com/office/officeart/2018/5/layout/IconLeafLabelList"/>
    <dgm:cxn modelId="{0A39E08D-426A-49AF-A726-31F5BC3CC76F}" type="presParOf" srcId="{FCA51AC7-0FCB-43FC-B6DD-3422B29C14B6}" destId="{77874652-D3AB-488A-9DBF-19BF91C70F30}" srcOrd="0" destOrd="0" presId="urn:microsoft.com/office/officeart/2018/5/layout/IconLeafLabelList"/>
    <dgm:cxn modelId="{242BE71D-EBE3-463D-9E37-65B3CCEAFFD2}" type="presParOf" srcId="{FCA51AC7-0FCB-43FC-B6DD-3422B29C14B6}" destId="{51F75752-21B5-47CA-85CD-6FD67637D32D}" srcOrd="1" destOrd="0" presId="urn:microsoft.com/office/officeart/2018/5/layout/IconLeafLabelList"/>
    <dgm:cxn modelId="{AFDB5216-9760-4C44-A94E-43C4CEBDE396}" type="presParOf" srcId="{FCA51AC7-0FCB-43FC-B6DD-3422B29C14B6}" destId="{CED8F22A-FBCB-45F9-AC95-17ED60D2623D}" srcOrd="2" destOrd="0" presId="urn:microsoft.com/office/officeart/2018/5/layout/IconLeafLabelList"/>
    <dgm:cxn modelId="{F56D8BD8-2F09-40F1-B83F-80AAA2BE5737}" type="presParOf" srcId="{FCA51AC7-0FCB-43FC-B6DD-3422B29C14B6}" destId="{CE2D512E-B9D6-4D7E-8D97-6E49E7F7578E}" srcOrd="3" destOrd="0" presId="urn:microsoft.com/office/officeart/2018/5/layout/IconLeafLabelList"/>
    <dgm:cxn modelId="{CED6E3E0-B29F-446E-B87F-88F84DF764D0}" type="presParOf" srcId="{F7F63799-619A-4202-89EC-A893731E991D}" destId="{EBF1DEAB-A1B7-4576-AF3F-F9945D31EAB7}" srcOrd="1" destOrd="0" presId="urn:microsoft.com/office/officeart/2018/5/layout/IconLeafLabelList"/>
    <dgm:cxn modelId="{D8969355-3D79-43B6-B3C3-4AFED11EABD3}" type="presParOf" srcId="{F7F63799-619A-4202-89EC-A893731E991D}" destId="{F6ACC1D3-3FE5-49D8-BF57-9B76A2795E55}" srcOrd="2" destOrd="0" presId="urn:microsoft.com/office/officeart/2018/5/layout/IconLeafLabelList"/>
    <dgm:cxn modelId="{A3F16DB7-6DF8-4402-9493-36A711FED305}" type="presParOf" srcId="{F6ACC1D3-3FE5-49D8-BF57-9B76A2795E55}" destId="{B17284B9-335A-4C4D-96AF-67E8F883EB1A}" srcOrd="0" destOrd="0" presId="urn:microsoft.com/office/officeart/2018/5/layout/IconLeafLabelList"/>
    <dgm:cxn modelId="{5DBBF15D-6A1C-42C3-9F9B-C82A7D335CDB}" type="presParOf" srcId="{F6ACC1D3-3FE5-49D8-BF57-9B76A2795E55}" destId="{57CDC40E-5018-43C3-8CB0-969DF979049C}" srcOrd="1" destOrd="0" presId="urn:microsoft.com/office/officeart/2018/5/layout/IconLeafLabelList"/>
    <dgm:cxn modelId="{CEFDE047-5E79-47D5-A447-6B2DE43F6D24}" type="presParOf" srcId="{F6ACC1D3-3FE5-49D8-BF57-9B76A2795E55}" destId="{4D4E20D7-F2D3-4E52-A48A-F388D73E2442}" srcOrd="2" destOrd="0" presId="urn:microsoft.com/office/officeart/2018/5/layout/IconLeafLabelList"/>
    <dgm:cxn modelId="{D72BDCE1-F7AC-4A9B-AC07-2102583787F2}" type="presParOf" srcId="{F6ACC1D3-3FE5-49D8-BF57-9B76A2795E55}" destId="{B1A8065B-FC9E-41A5-B6FD-DA890E6D952F}" srcOrd="3" destOrd="0" presId="urn:microsoft.com/office/officeart/2018/5/layout/IconLeafLabelList"/>
    <dgm:cxn modelId="{92E47C36-EE5A-4975-9E65-60EBDA9BE5EE}" type="presParOf" srcId="{F7F63799-619A-4202-89EC-A893731E991D}" destId="{A22B1843-E548-4E5B-915F-E6353A208B35}" srcOrd="3" destOrd="0" presId="urn:microsoft.com/office/officeart/2018/5/layout/IconLeafLabelList"/>
    <dgm:cxn modelId="{81B33696-CE2A-43D6-BD84-DB5F4DAACADE}" type="presParOf" srcId="{F7F63799-619A-4202-89EC-A893731E991D}" destId="{EA18E4CA-F459-45A2-A65D-E8DA285E1A23}" srcOrd="4" destOrd="0" presId="urn:microsoft.com/office/officeart/2018/5/layout/IconLeafLabelList"/>
    <dgm:cxn modelId="{0773FD85-A084-4637-93BE-04CD8525A78D}" type="presParOf" srcId="{EA18E4CA-F459-45A2-A65D-E8DA285E1A23}" destId="{6D04A72C-67AE-4D41-9574-CB23CC579C02}" srcOrd="0" destOrd="0" presId="urn:microsoft.com/office/officeart/2018/5/layout/IconLeafLabelList"/>
    <dgm:cxn modelId="{CFB1BA13-2E88-43CC-B5E9-9FBD3F8BB494}" type="presParOf" srcId="{EA18E4CA-F459-45A2-A65D-E8DA285E1A23}" destId="{A449CC50-A32E-453B-B3FC-326C20045984}" srcOrd="1" destOrd="0" presId="urn:microsoft.com/office/officeart/2018/5/layout/IconLeafLabelList"/>
    <dgm:cxn modelId="{167C29AE-8732-43D7-B597-79FA254E4BB9}" type="presParOf" srcId="{EA18E4CA-F459-45A2-A65D-E8DA285E1A23}" destId="{2BD2A9FD-2013-4D6D-B9BB-4A7704485963}" srcOrd="2" destOrd="0" presId="urn:microsoft.com/office/officeart/2018/5/layout/IconLeafLabelList"/>
    <dgm:cxn modelId="{A5DA6AD6-E513-4F0B-BDFE-94D3789318A8}" type="presParOf" srcId="{EA18E4CA-F459-45A2-A65D-E8DA285E1A23}" destId="{3817E04B-75F1-41BD-88CA-F5CADFF11A4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995CF-C353-4116-93E1-02BB131AAD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5245D4-CE4B-4B40-A9FD-8A14AD0C4496}">
      <dgm:prSet/>
      <dgm:spPr/>
      <dgm:t>
        <a:bodyPr/>
        <a:lstStyle/>
        <a:p>
          <a:pPr>
            <a:defRPr cap="all"/>
          </a:pPr>
          <a:r>
            <a:rPr lang="en-US"/>
            <a:t>• Based on Bayes' Theorem with an assumption of predictor independence.</a:t>
          </a:r>
        </a:p>
      </dgm:t>
    </dgm:pt>
    <dgm:pt modelId="{AB7DD730-7E39-4B0C-A488-D03FD7B6A3AD}" type="parTrans" cxnId="{F8BD73A9-EB57-4D8E-BFF6-4AF598C97E75}">
      <dgm:prSet/>
      <dgm:spPr/>
      <dgm:t>
        <a:bodyPr/>
        <a:lstStyle/>
        <a:p>
          <a:endParaRPr lang="en-US"/>
        </a:p>
      </dgm:t>
    </dgm:pt>
    <dgm:pt modelId="{847C3213-E515-4006-8B02-365BCB38C5D7}" type="sibTrans" cxnId="{F8BD73A9-EB57-4D8E-BFF6-4AF598C97E75}">
      <dgm:prSet/>
      <dgm:spPr/>
      <dgm:t>
        <a:bodyPr/>
        <a:lstStyle/>
        <a:p>
          <a:endParaRPr lang="en-US"/>
        </a:p>
      </dgm:t>
    </dgm:pt>
    <dgm:pt modelId="{43FA06D5-9A46-4060-BB59-3D0C6BF2A030}">
      <dgm:prSet/>
      <dgm:spPr/>
      <dgm:t>
        <a:bodyPr/>
        <a:lstStyle/>
        <a:p>
          <a:pPr>
            <a:defRPr cap="all"/>
          </a:pPr>
          <a:r>
            <a:rPr lang="en-US"/>
            <a:t>• Fast and suitable for classification problems.</a:t>
          </a:r>
        </a:p>
      </dgm:t>
    </dgm:pt>
    <dgm:pt modelId="{BAA2FA78-7B29-4603-8B0D-DC810E89822A}" type="parTrans" cxnId="{7C2CB0FB-8E59-442C-A35D-A2EF666BCCED}">
      <dgm:prSet/>
      <dgm:spPr/>
      <dgm:t>
        <a:bodyPr/>
        <a:lstStyle/>
        <a:p>
          <a:endParaRPr lang="en-US"/>
        </a:p>
      </dgm:t>
    </dgm:pt>
    <dgm:pt modelId="{65C76108-5CD2-466E-AA64-A523A2C8F8A2}" type="sibTrans" cxnId="{7C2CB0FB-8E59-442C-A35D-A2EF666BCCED}">
      <dgm:prSet/>
      <dgm:spPr/>
      <dgm:t>
        <a:bodyPr/>
        <a:lstStyle/>
        <a:p>
          <a:endParaRPr lang="en-US"/>
        </a:p>
      </dgm:t>
    </dgm:pt>
    <dgm:pt modelId="{CA786AD0-1905-43AE-B5BE-ADFE2E200284}">
      <dgm:prSet/>
      <dgm:spPr/>
      <dgm:t>
        <a:bodyPr/>
        <a:lstStyle/>
        <a:p>
          <a:pPr>
            <a:defRPr cap="all"/>
          </a:pPr>
          <a:r>
            <a:rPr lang="en-US"/>
            <a:t>• Not ideal for continuous value prediction like stock prices.</a:t>
          </a:r>
        </a:p>
      </dgm:t>
    </dgm:pt>
    <dgm:pt modelId="{511C58E2-2243-4297-A8C0-842E669BC3A5}" type="parTrans" cxnId="{1EF9EB94-0C06-4DDD-889B-95254407F915}">
      <dgm:prSet/>
      <dgm:spPr/>
      <dgm:t>
        <a:bodyPr/>
        <a:lstStyle/>
        <a:p>
          <a:endParaRPr lang="en-US"/>
        </a:p>
      </dgm:t>
    </dgm:pt>
    <dgm:pt modelId="{B65A30D5-3BBC-41D4-A3BA-7F1EAE34B7F5}" type="sibTrans" cxnId="{1EF9EB94-0C06-4DDD-889B-95254407F915}">
      <dgm:prSet/>
      <dgm:spPr/>
      <dgm:t>
        <a:bodyPr/>
        <a:lstStyle/>
        <a:p>
          <a:endParaRPr lang="en-US"/>
        </a:p>
      </dgm:t>
    </dgm:pt>
    <dgm:pt modelId="{61A7653D-D8C0-4061-BAB2-589267CF9C9F}" type="pres">
      <dgm:prSet presAssocID="{F31995CF-C353-4116-93E1-02BB131AAD8C}" presName="root" presStyleCnt="0">
        <dgm:presLayoutVars>
          <dgm:dir/>
          <dgm:resizeHandles val="exact"/>
        </dgm:presLayoutVars>
      </dgm:prSet>
      <dgm:spPr/>
    </dgm:pt>
    <dgm:pt modelId="{6FE2A858-3283-4275-BD8B-C99AACC1E1FA}" type="pres">
      <dgm:prSet presAssocID="{485245D4-CE4B-4B40-A9FD-8A14AD0C4496}" presName="compNode" presStyleCnt="0"/>
      <dgm:spPr/>
    </dgm:pt>
    <dgm:pt modelId="{4C1C75B3-ADA9-443D-9505-EE3250647294}" type="pres">
      <dgm:prSet presAssocID="{485245D4-CE4B-4B40-A9FD-8A14AD0C4496}" presName="iconBgRect" presStyleLbl="bgShp" presStyleIdx="0" presStyleCnt="3"/>
      <dgm:spPr/>
    </dgm:pt>
    <dgm:pt modelId="{A2DFEB90-D8D3-4811-95FB-4705AD0C06B3}" type="pres">
      <dgm:prSet presAssocID="{485245D4-CE4B-4B40-A9FD-8A14AD0C44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B19609E-4F4F-4864-8D1A-8D90C9BC4F66}" type="pres">
      <dgm:prSet presAssocID="{485245D4-CE4B-4B40-A9FD-8A14AD0C4496}" presName="spaceRect" presStyleCnt="0"/>
      <dgm:spPr/>
    </dgm:pt>
    <dgm:pt modelId="{44B95CC2-F5A4-47F0-98FF-EA5526E86656}" type="pres">
      <dgm:prSet presAssocID="{485245D4-CE4B-4B40-A9FD-8A14AD0C4496}" presName="textRect" presStyleLbl="revTx" presStyleIdx="0" presStyleCnt="3">
        <dgm:presLayoutVars>
          <dgm:chMax val="1"/>
          <dgm:chPref val="1"/>
        </dgm:presLayoutVars>
      </dgm:prSet>
      <dgm:spPr/>
    </dgm:pt>
    <dgm:pt modelId="{36204B31-B456-47EA-B893-BE660A7A8CE6}" type="pres">
      <dgm:prSet presAssocID="{847C3213-E515-4006-8B02-365BCB38C5D7}" presName="sibTrans" presStyleCnt="0"/>
      <dgm:spPr/>
    </dgm:pt>
    <dgm:pt modelId="{36DE5DDB-FB26-4B1E-98BF-ACF6FFC9F87F}" type="pres">
      <dgm:prSet presAssocID="{43FA06D5-9A46-4060-BB59-3D0C6BF2A030}" presName="compNode" presStyleCnt="0"/>
      <dgm:spPr/>
    </dgm:pt>
    <dgm:pt modelId="{14012A3C-8E56-4045-8A7D-E66EDFE9AB9D}" type="pres">
      <dgm:prSet presAssocID="{43FA06D5-9A46-4060-BB59-3D0C6BF2A030}" presName="iconBgRect" presStyleLbl="bgShp" presStyleIdx="1" presStyleCnt="3"/>
      <dgm:spPr/>
    </dgm:pt>
    <dgm:pt modelId="{520F569D-52CA-4AF2-9CF6-5A158CB51A4B}" type="pres">
      <dgm:prSet presAssocID="{43FA06D5-9A46-4060-BB59-3D0C6BF2A0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C92A66B-0406-4264-9E9C-6B72E189CC60}" type="pres">
      <dgm:prSet presAssocID="{43FA06D5-9A46-4060-BB59-3D0C6BF2A030}" presName="spaceRect" presStyleCnt="0"/>
      <dgm:spPr/>
    </dgm:pt>
    <dgm:pt modelId="{A66A2623-ACD9-4978-8FA6-F14B1E182B7D}" type="pres">
      <dgm:prSet presAssocID="{43FA06D5-9A46-4060-BB59-3D0C6BF2A030}" presName="textRect" presStyleLbl="revTx" presStyleIdx="1" presStyleCnt="3">
        <dgm:presLayoutVars>
          <dgm:chMax val="1"/>
          <dgm:chPref val="1"/>
        </dgm:presLayoutVars>
      </dgm:prSet>
      <dgm:spPr/>
    </dgm:pt>
    <dgm:pt modelId="{F9EB7F57-D7EE-433B-A4F8-7AF2A28E5861}" type="pres">
      <dgm:prSet presAssocID="{65C76108-5CD2-466E-AA64-A523A2C8F8A2}" presName="sibTrans" presStyleCnt="0"/>
      <dgm:spPr/>
    </dgm:pt>
    <dgm:pt modelId="{D9E6A155-3A8F-4F59-AC48-25AA07202A69}" type="pres">
      <dgm:prSet presAssocID="{CA786AD0-1905-43AE-B5BE-ADFE2E200284}" presName="compNode" presStyleCnt="0"/>
      <dgm:spPr/>
    </dgm:pt>
    <dgm:pt modelId="{B9874234-2B54-4E6C-B0DC-49F7B7A9D5BB}" type="pres">
      <dgm:prSet presAssocID="{CA786AD0-1905-43AE-B5BE-ADFE2E200284}" presName="iconBgRect" presStyleLbl="bgShp" presStyleIdx="2" presStyleCnt="3"/>
      <dgm:spPr/>
    </dgm:pt>
    <dgm:pt modelId="{D8C9F4F2-F23D-49EF-A7E8-C2B524EC9382}" type="pres">
      <dgm:prSet presAssocID="{CA786AD0-1905-43AE-B5BE-ADFE2E2002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3F3301E-ADF8-41F8-B5B5-8011F2959CF9}" type="pres">
      <dgm:prSet presAssocID="{CA786AD0-1905-43AE-B5BE-ADFE2E200284}" presName="spaceRect" presStyleCnt="0"/>
      <dgm:spPr/>
    </dgm:pt>
    <dgm:pt modelId="{6D33F78B-66CD-4413-A5E5-1CB50D8A51C4}" type="pres">
      <dgm:prSet presAssocID="{CA786AD0-1905-43AE-B5BE-ADFE2E2002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73AE18-EB58-44DE-98F5-97A909780363}" type="presOf" srcId="{F31995CF-C353-4116-93E1-02BB131AAD8C}" destId="{61A7653D-D8C0-4061-BAB2-589267CF9C9F}" srcOrd="0" destOrd="0" presId="urn:microsoft.com/office/officeart/2018/5/layout/IconCircleLabelList"/>
    <dgm:cxn modelId="{D2BE584E-64FB-4AF0-BA1D-0A77522B2034}" type="presOf" srcId="{43FA06D5-9A46-4060-BB59-3D0C6BF2A030}" destId="{A66A2623-ACD9-4978-8FA6-F14B1E182B7D}" srcOrd="0" destOrd="0" presId="urn:microsoft.com/office/officeart/2018/5/layout/IconCircleLabelList"/>
    <dgm:cxn modelId="{6CD91E71-6BA2-4503-BD75-18BB62249928}" type="presOf" srcId="{485245D4-CE4B-4B40-A9FD-8A14AD0C4496}" destId="{44B95CC2-F5A4-47F0-98FF-EA5526E86656}" srcOrd="0" destOrd="0" presId="urn:microsoft.com/office/officeart/2018/5/layout/IconCircleLabelList"/>
    <dgm:cxn modelId="{1EF9EB94-0C06-4DDD-889B-95254407F915}" srcId="{F31995CF-C353-4116-93E1-02BB131AAD8C}" destId="{CA786AD0-1905-43AE-B5BE-ADFE2E200284}" srcOrd="2" destOrd="0" parTransId="{511C58E2-2243-4297-A8C0-842E669BC3A5}" sibTransId="{B65A30D5-3BBC-41D4-A3BA-7F1EAE34B7F5}"/>
    <dgm:cxn modelId="{F8BD73A9-EB57-4D8E-BFF6-4AF598C97E75}" srcId="{F31995CF-C353-4116-93E1-02BB131AAD8C}" destId="{485245D4-CE4B-4B40-A9FD-8A14AD0C4496}" srcOrd="0" destOrd="0" parTransId="{AB7DD730-7E39-4B0C-A488-D03FD7B6A3AD}" sibTransId="{847C3213-E515-4006-8B02-365BCB38C5D7}"/>
    <dgm:cxn modelId="{553BB8BC-E0B2-4A47-88BF-13110253E9DB}" type="presOf" srcId="{CA786AD0-1905-43AE-B5BE-ADFE2E200284}" destId="{6D33F78B-66CD-4413-A5E5-1CB50D8A51C4}" srcOrd="0" destOrd="0" presId="urn:microsoft.com/office/officeart/2018/5/layout/IconCircleLabelList"/>
    <dgm:cxn modelId="{7C2CB0FB-8E59-442C-A35D-A2EF666BCCED}" srcId="{F31995CF-C353-4116-93E1-02BB131AAD8C}" destId="{43FA06D5-9A46-4060-BB59-3D0C6BF2A030}" srcOrd="1" destOrd="0" parTransId="{BAA2FA78-7B29-4603-8B0D-DC810E89822A}" sibTransId="{65C76108-5CD2-466E-AA64-A523A2C8F8A2}"/>
    <dgm:cxn modelId="{E2AEBA25-A7F5-4D9A-9281-48CD0EDD15DF}" type="presParOf" srcId="{61A7653D-D8C0-4061-BAB2-589267CF9C9F}" destId="{6FE2A858-3283-4275-BD8B-C99AACC1E1FA}" srcOrd="0" destOrd="0" presId="urn:microsoft.com/office/officeart/2018/5/layout/IconCircleLabelList"/>
    <dgm:cxn modelId="{4633C16C-1BBB-46E7-AD19-DB747348243C}" type="presParOf" srcId="{6FE2A858-3283-4275-BD8B-C99AACC1E1FA}" destId="{4C1C75B3-ADA9-443D-9505-EE3250647294}" srcOrd="0" destOrd="0" presId="urn:microsoft.com/office/officeart/2018/5/layout/IconCircleLabelList"/>
    <dgm:cxn modelId="{CAFFB765-0FD5-4680-8234-EF44EF8A484D}" type="presParOf" srcId="{6FE2A858-3283-4275-BD8B-C99AACC1E1FA}" destId="{A2DFEB90-D8D3-4811-95FB-4705AD0C06B3}" srcOrd="1" destOrd="0" presId="urn:microsoft.com/office/officeart/2018/5/layout/IconCircleLabelList"/>
    <dgm:cxn modelId="{30F66472-926B-4DD3-A53A-C936A387C90E}" type="presParOf" srcId="{6FE2A858-3283-4275-BD8B-C99AACC1E1FA}" destId="{CB19609E-4F4F-4864-8D1A-8D90C9BC4F66}" srcOrd="2" destOrd="0" presId="urn:microsoft.com/office/officeart/2018/5/layout/IconCircleLabelList"/>
    <dgm:cxn modelId="{0CDB9C60-F144-4A64-A271-BE4783043275}" type="presParOf" srcId="{6FE2A858-3283-4275-BD8B-C99AACC1E1FA}" destId="{44B95CC2-F5A4-47F0-98FF-EA5526E86656}" srcOrd="3" destOrd="0" presId="urn:microsoft.com/office/officeart/2018/5/layout/IconCircleLabelList"/>
    <dgm:cxn modelId="{4BC5FAB6-BA44-408F-A733-A46B2EFD4B17}" type="presParOf" srcId="{61A7653D-D8C0-4061-BAB2-589267CF9C9F}" destId="{36204B31-B456-47EA-B893-BE660A7A8CE6}" srcOrd="1" destOrd="0" presId="urn:microsoft.com/office/officeart/2018/5/layout/IconCircleLabelList"/>
    <dgm:cxn modelId="{DF52DB7B-943F-4DFE-9F92-4AED84E82E91}" type="presParOf" srcId="{61A7653D-D8C0-4061-BAB2-589267CF9C9F}" destId="{36DE5DDB-FB26-4B1E-98BF-ACF6FFC9F87F}" srcOrd="2" destOrd="0" presId="urn:microsoft.com/office/officeart/2018/5/layout/IconCircleLabelList"/>
    <dgm:cxn modelId="{02BDADF2-D73B-4522-B93A-6725E25A73C8}" type="presParOf" srcId="{36DE5DDB-FB26-4B1E-98BF-ACF6FFC9F87F}" destId="{14012A3C-8E56-4045-8A7D-E66EDFE9AB9D}" srcOrd="0" destOrd="0" presId="urn:microsoft.com/office/officeart/2018/5/layout/IconCircleLabelList"/>
    <dgm:cxn modelId="{CF7C99BF-0E74-4B7C-A05C-E726D0C4D313}" type="presParOf" srcId="{36DE5DDB-FB26-4B1E-98BF-ACF6FFC9F87F}" destId="{520F569D-52CA-4AF2-9CF6-5A158CB51A4B}" srcOrd="1" destOrd="0" presId="urn:microsoft.com/office/officeart/2018/5/layout/IconCircleLabelList"/>
    <dgm:cxn modelId="{61CE1A8D-A148-46E8-9DA3-844D507B6E7E}" type="presParOf" srcId="{36DE5DDB-FB26-4B1E-98BF-ACF6FFC9F87F}" destId="{DC92A66B-0406-4264-9E9C-6B72E189CC60}" srcOrd="2" destOrd="0" presId="urn:microsoft.com/office/officeart/2018/5/layout/IconCircleLabelList"/>
    <dgm:cxn modelId="{EB0E9CCB-C281-40C7-A5FE-795440B233BE}" type="presParOf" srcId="{36DE5DDB-FB26-4B1E-98BF-ACF6FFC9F87F}" destId="{A66A2623-ACD9-4978-8FA6-F14B1E182B7D}" srcOrd="3" destOrd="0" presId="urn:microsoft.com/office/officeart/2018/5/layout/IconCircleLabelList"/>
    <dgm:cxn modelId="{C21C8DEF-37F8-4382-916B-36C9585F7E07}" type="presParOf" srcId="{61A7653D-D8C0-4061-BAB2-589267CF9C9F}" destId="{F9EB7F57-D7EE-433B-A4F8-7AF2A28E5861}" srcOrd="3" destOrd="0" presId="urn:microsoft.com/office/officeart/2018/5/layout/IconCircleLabelList"/>
    <dgm:cxn modelId="{71F8CD9D-A9B6-428F-AF56-8E74820F3D57}" type="presParOf" srcId="{61A7653D-D8C0-4061-BAB2-589267CF9C9F}" destId="{D9E6A155-3A8F-4F59-AC48-25AA07202A69}" srcOrd="4" destOrd="0" presId="urn:microsoft.com/office/officeart/2018/5/layout/IconCircleLabelList"/>
    <dgm:cxn modelId="{937D6140-0203-4C7A-B072-CB6B00A11D57}" type="presParOf" srcId="{D9E6A155-3A8F-4F59-AC48-25AA07202A69}" destId="{B9874234-2B54-4E6C-B0DC-49F7B7A9D5BB}" srcOrd="0" destOrd="0" presId="urn:microsoft.com/office/officeart/2018/5/layout/IconCircleLabelList"/>
    <dgm:cxn modelId="{05EE3669-7BC4-4147-B5D6-E16D5D6EF70A}" type="presParOf" srcId="{D9E6A155-3A8F-4F59-AC48-25AA07202A69}" destId="{D8C9F4F2-F23D-49EF-A7E8-C2B524EC9382}" srcOrd="1" destOrd="0" presId="urn:microsoft.com/office/officeart/2018/5/layout/IconCircleLabelList"/>
    <dgm:cxn modelId="{5BCFB5F1-8208-49A3-85BA-E4DD2D367C24}" type="presParOf" srcId="{D9E6A155-3A8F-4F59-AC48-25AA07202A69}" destId="{83F3301E-ADF8-41F8-B5B5-8011F2959CF9}" srcOrd="2" destOrd="0" presId="urn:microsoft.com/office/officeart/2018/5/layout/IconCircleLabelList"/>
    <dgm:cxn modelId="{39EBB67C-172F-4667-8ABD-68D2E43BEFD4}" type="presParOf" srcId="{D9E6A155-3A8F-4F59-AC48-25AA07202A69}" destId="{6D33F78B-66CD-4413-A5E5-1CB50D8A51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513A07-DA4E-4957-905B-548846445B6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06F7E-EF99-4783-BF13-62F38B0556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Transfer learning adapts a pre-trained deep learning model for time series stock prediction.</a:t>
          </a:r>
        </a:p>
      </dgm:t>
    </dgm:pt>
    <dgm:pt modelId="{7729B0B9-714E-40A5-8AB8-965A20E2961E}" type="parTrans" cxnId="{99479DFB-D6A7-44EC-BE22-23272A6A0DD1}">
      <dgm:prSet/>
      <dgm:spPr/>
      <dgm:t>
        <a:bodyPr/>
        <a:lstStyle/>
        <a:p>
          <a:endParaRPr lang="en-US"/>
        </a:p>
      </dgm:t>
    </dgm:pt>
    <dgm:pt modelId="{6C130A78-B7FF-4900-B1FA-EF7715C34D7E}" type="sibTrans" cxnId="{99479DFB-D6A7-44EC-BE22-23272A6A0D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A8AB30-D090-470C-B27F-95CC796A2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Data is scaled, sequenced in time windows, and fed into a model with pre-trained base and custom output layers.</a:t>
          </a:r>
        </a:p>
      </dgm:t>
    </dgm:pt>
    <dgm:pt modelId="{B2C755E4-CB38-4AE6-91F1-F96A66FB7878}" type="parTrans" cxnId="{9674B002-0B26-43E4-9696-22D6C99712FC}">
      <dgm:prSet/>
      <dgm:spPr/>
      <dgm:t>
        <a:bodyPr/>
        <a:lstStyle/>
        <a:p>
          <a:endParaRPr lang="en-US"/>
        </a:p>
      </dgm:t>
    </dgm:pt>
    <dgm:pt modelId="{D3A4C6A1-DAE4-4CBC-901F-0F37644F3D74}" type="sibTrans" cxnId="{9674B002-0B26-43E4-9696-22D6C99712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BC6091-3115-42BD-97AC-6EB714491C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Performance is measured using standard regression metrics (MAE, MSE, RMSE, R²).</a:t>
          </a:r>
        </a:p>
      </dgm:t>
    </dgm:pt>
    <dgm:pt modelId="{060251A4-237E-477A-809C-0844482EADAD}" type="parTrans" cxnId="{284BD31E-6536-4220-8457-EB5EF1C2401F}">
      <dgm:prSet/>
      <dgm:spPr/>
      <dgm:t>
        <a:bodyPr/>
        <a:lstStyle/>
        <a:p>
          <a:endParaRPr lang="en-US"/>
        </a:p>
      </dgm:t>
    </dgm:pt>
    <dgm:pt modelId="{3BE865B2-B717-4E7F-9B77-B52C50E9D648}" type="sibTrans" cxnId="{284BD31E-6536-4220-8457-EB5EF1C240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C0629D-207D-4D7E-9BEC-EC652E3B4A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Offers improved generalization with limited data by leveraging learned features from another task.</a:t>
          </a:r>
        </a:p>
      </dgm:t>
    </dgm:pt>
    <dgm:pt modelId="{5DCB9F2D-6B18-444E-B0D4-26AB91EF8483}" type="parTrans" cxnId="{B7690723-04A1-4A82-951F-F3634DECF162}">
      <dgm:prSet/>
      <dgm:spPr/>
      <dgm:t>
        <a:bodyPr/>
        <a:lstStyle/>
        <a:p>
          <a:endParaRPr lang="en-US"/>
        </a:p>
      </dgm:t>
    </dgm:pt>
    <dgm:pt modelId="{845B9A1E-6492-47A7-AB05-44884B7E2DA3}" type="sibTrans" cxnId="{B7690723-04A1-4A82-951F-F3634DECF162}">
      <dgm:prSet/>
      <dgm:spPr/>
      <dgm:t>
        <a:bodyPr/>
        <a:lstStyle/>
        <a:p>
          <a:endParaRPr lang="en-US"/>
        </a:p>
      </dgm:t>
    </dgm:pt>
    <dgm:pt modelId="{50C79597-C98E-464C-86F7-77B2EB36B9C2}" type="pres">
      <dgm:prSet presAssocID="{F9513A07-DA4E-4957-905B-548846445B6B}" presName="root" presStyleCnt="0">
        <dgm:presLayoutVars>
          <dgm:dir/>
          <dgm:resizeHandles val="exact"/>
        </dgm:presLayoutVars>
      </dgm:prSet>
      <dgm:spPr/>
    </dgm:pt>
    <dgm:pt modelId="{C4BB0585-1ACA-4DAE-825E-6A52501BF308}" type="pres">
      <dgm:prSet presAssocID="{F9513A07-DA4E-4957-905B-548846445B6B}" presName="container" presStyleCnt="0">
        <dgm:presLayoutVars>
          <dgm:dir/>
          <dgm:resizeHandles val="exact"/>
        </dgm:presLayoutVars>
      </dgm:prSet>
      <dgm:spPr/>
    </dgm:pt>
    <dgm:pt modelId="{06F9888F-FFEE-4325-85CD-6838FC708DC5}" type="pres">
      <dgm:prSet presAssocID="{90F06F7E-EF99-4783-BF13-62F38B0556D3}" presName="compNode" presStyleCnt="0"/>
      <dgm:spPr/>
    </dgm:pt>
    <dgm:pt modelId="{428C37F1-FB52-494C-A2A6-59185034F3AE}" type="pres">
      <dgm:prSet presAssocID="{90F06F7E-EF99-4783-BF13-62F38B0556D3}" presName="iconBgRect" presStyleLbl="bgShp" presStyleIdx="0" presStyleCnt="4"/>
      <dgm:spPr/>
    </dgm:pt>
    <dgm:pt modelId="{A470E80F-C793-4AE9-9145-450A91A85DF5}" type="pres">
      <dgm:prSet presAssocID="{90F06F7E-EF99-4783-BF13-62F38B0556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09987B3-7B4B-4878-9645-D1CAA3A35C50}" type="pres">
      <dgm:prSet presAssocID="{90F06F7E-EF99-4783-BF13-62F38B0556D3}" presName="spaceRect" presStyleCnt="0"/>
      <dgm:spPr/>
    </dgm:pt>
    <dgm:pt modelId="{97B46A10-9E66-40C0-AE3D-ABF31C4F198E}" type="pres">
      <dgm:prSet presAssocID="{90F06F7E-EF99-4783-BF13-62F38B0556D3}" presName="textRect" presStyleLbl="revTx" presStyleIdx="0" presStyleCnt="4">
        <dgm:presLayoutVars>
          <dgm:chMax val="1"/>
          <dgm:chPref val="1"/>
        </dgm:presLayoutVars>
      </dgm:prSet>
      <dgm:spPr/>
    </dgm:pt>
    <dgm:pt modelId="{64EA143B-6A74-4D22-8CE5-0C9A5DC5D4E3}" type="pres">
      <dgm:prSet presAssocID="{6C130A78-B7FF-4900-B1FA-EF7715C34D7E}" presName="sibTrans" presStyleLbl="sibTrans2D1" presStyleIdx="0" presStyleCnt="0"/>
      <dgm:spPr/>
    </dgm:pt>
    <dgm:pt modelId="{EC3E5297-DA7C-4D54-871D-AA17DC6E9F05}" type="pres">
      <dgm:prSet presAssocID="{3FA8AB30-D090-470C-B27F-95CC796A2243}" presName="compNode" presStyleCnt="0"/>
      <dgm:spPr/>
    </dgm:pt>
    <dgm:pt modelId="{A1B0CDB5-0CCB-4A30-8B6D-D8B123BED185}" type="pres">
      <dgm:prSet presAssocID="{3FA8AB30-D090-470C-B27F-95CC796A2243}" presName="iconBgRect" presStyleLbl="bgShp" presStyleIdx="1" presStyleCnt="4"/>
      <dgm:spPr/>
    </dgm:pt>
    <dgm:pt modelId="{B325E611-09EA-4083-BADE-0B0036110C9C}" type="pres">
      <dgm:prSet presAssocID="{3FA8AB30-D090-470C-B27F-95CC796A22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F153703-4642-4397-83D4-E3FF8288EE72}" type="pres">
      <dgm:prSet presAssocID="{3FA8AB30-D090-470C-B27F-95CC796A2243}" presName="spaceRect" presStyleCnt="0"/>
      <dgm:spPr/>
    </dgm:pt>
    <dgm:pt modelId="{11FC201C-3FC3-41A4-B94E-20BCA4A2B41A}" type="pres">
      <dgm:prSet presAssocID="{3FA8AB30-D090-470C-B27F-95CC796A2243}" presName="textRect" presStyleLbl="revTx" presStyleIdx="1" presStyleCnt="4">
        <dgm:presLayoutVars>
          <dgm:chMax val="1"/>
          <dgm:chPref val="1"/>
        </dgm:presLayoutVars>
      </dgm:prSet>
      <dgm:spPr/>
    </dgm:pt>
    <dgm:pt modelId="{3C42FB24-A31A-485A-B59C-25F643341BE4}" type="pres">
      <dgm:prSet presAssocID="{D3A4C6A1-DAE4-4CBC-901F-0F37644F3D74}" presName="sibTrans" presStyleLbl="sibTrans2D1" presStyleIdx="0" presStyleCnt="0"/>
      <dgm:spPr/>
    </dgm:pt>
    <dgm:pt modelId="{F6B6AABF-8DBF-43F5-A186-9E9C45908869}" type="pres">
      <dgm:prSet presAssocID="{21BC6091-3115-42BD-97AC-6EB714491CD6}" presName="compNode" presStyleCnt="0"/>
      <dgm:spPr/>
    </dgm:pt>
    <dgm:pt modelId="{20E80599-C882-44B6-ADAA-4B951202F3C7}" type="pres">
      <dgm:prSet presAssocID="{21BC6091-3115-42BD-97AC-6EB714491CD6}" presName="iconBgRect" presStyleLbl="bgShp" presStyleIdx="2" presStyleCnt="4"/>
      <dgm:spPr/>
    </dgm:pt>
    <dgm:pt modelId="{9CDD11ED-0F74-4CF9-91B8-DC7B1C0F2E87}" type="pres">
      <dgm:prSet presAssocID="{21BC6091-3115-42BD-97AC-6EB714491C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1373595-110D-4E04-A6D4-606EF7A470D3}" type="pres">
      <dgm:prSet presAssocID="{21BC6091-3115-42BD-97AC-6EB714491CD6}" presName="spaceRect" presStyleCnt="0"/>
      <dgm:spPr/>
    </dgm:pt>
    <dgm:pt modelId="{5353CCCB-DDE6-40C2-9950-F4A065A32C4C}" type="pres">
      <dgm:prSet presAssocID="{21BC6091-3115-42BD-97AC-6EB714491CD6}" presName="textRect" presStyleLbl="revTx" presStyleIdx="2" presStyleCnt="4">
        <dgm:presLayoutVars>
          <dgm:chMax val="1"/>
          <dgm:chPref val="1"/>
        </dgm:presLayoutVars>
      </dgm:prSet>
      <dgm:spPr/>
    </dgm:pt>
    <dgm:pt modelId="{40E3423E-08B8-4836-8F13-59FC4691A95D}" type="pres">
      <dgm:prSet presAssocID="{3BE865B2-B717-4E7F-9B77-B52C50E9D648}" presName="sibTrans" presStyleLbl="sibTrans2D1" presStyleIdx="0" presStyleCnt="0"/>
      <dgm:spPr/>
    </dgm:pt>
    <dgm:pt modelId="{75976DB1-CC8E-4FFA-9E54-3F15E302EF06}" type="pres">
      <dgm:prSet presAssocID="{A8C0629D-207D-4D7E-9BEC-EC652E3B4A5B}" presName="compNode" presStyleCnt="0"/>
      <dgm:spPr/>
    </dgm:pt>
    <dgm:pt modelId="{CD0AE678-0FD5-4843-AC14-1F5AC31DE26D}" type="pres">
      <dgm:prSet presAssocID="{A8C0629D-207D-4D7E-9BEC-EC652E3B4A5B}" presName="iconBgRect" presStyleLbl="bgShp" presStyleIdx="3" presStyleCnt="4"/>
      <dgm:spPr/>
    </dgm:pt>
    <dgm:pt modelId="{86109487-80E8-4F2D-AFC3-CD27DFE31653}" type="pres">
      <dgm:prSet presAssocID="{A8C0629D-207D-4D7E-9BEC-EC652E3B4A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D1BE24E-8F3D-4D94-96DA-AD5F37DB7978}" type="pres">
      <dgm:prSet presAssocID="{A8C0629D-207D-4D7E-9BEC-EC652E3B4A5B}" presName="spaceRect" presStyleCnt="0"/>
      <dgm:spPr/>
    </dgm:pt>
    <dgm:pt modelId="{8965D77A-A581-4777-BB28-94B4893FF5EE}" type="pres">
      <dgm:prSet presAssocID="{A8C0629D-207D-4D7E-9BEC-EC652E3B4A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74B002-0B26-43E4-9696-22D6C99712FC}" srcId="{F9513A07-DA4E-4957-905B-548846445B6B}" destId="{3FA8AB30-D090-470C-B27F-95CC796A2243}" srcOrd="1" destOrd="0" parTransId="{B2C755E4-CB38-4AE6-91F1-F96A66FB7878}" sibTransId="{D3A4C6A1-DAE4-4CBC-901F-0F37644F3D74}"/>
    <dgm:cxn modelId="{284BD31E-6536-4220-8457-EB5EF1C2401F}" srcId="{F9513A07-DA4E-4957-905B-548846445B6B}" destId="{21BC6091-3115-42BD-97AC-6EB714491CD6}" srcOrd="2" destOrd="0" parTransId="{060251A4-237E-477A-809C-0844482EADAD}" sibTransId="{3BE865B2-B717-4E7F-9B77-B52C50E9D648}"/>
    <dgm:cxn modelId="{B7690723-04A1-4A82-951F-F3634DECF162}" srcId="{F9513A07-DA4E-4957-905B-548846445B6B}" destId="{A8C0629D-207D-4D7E-9BEC-EC652E3B4A5B}" srcOrd="3" destOrd="0" parTransId="{5DCB9F2D-6B18-444E-B0D4-26AB91EF8483}" sibTransId="{845B9A1E-6492-47A7-AB05-44884B7E2DA3}"/>
    <dgm:cxn modelId="{54312D28-5C63-4665-9774-A54FE20585C0}" type="presOf" srcId="{D3A4C6A1-DAE4-4CBC-901F-0F37644F3D74}" destId="{3C42FB24-A31A-485A-B59C-25F643341BE4}" srcOrd="0" destOrd="0" presId="urn:microsoft.com/office/officeart/2018/2/layout/IconCircleList"/>
    <dgm:cxn modelId="{22DF933B-5196-46B3-8A57-2418B41A2CA2}" type="presOf" srcId="{3BE865B2-B717-4E7F-9B77-B52C50E9D648}" destId="{40E3423E-08B8-4836-8F13-59FC4691A95D}" srcOrd="0" destOrd="0" presId="urn:microsoft.com/office/officeart/2018/2/layout/IconCircleList"/>
    <dgm:cxn modelId="{0B1E8996-F0EE-4F1C-A641-42E3ADDF7E2E}" type="presOf" srcId="{F9513A07-DA4E-4957-905B-548846445B6B}" destId="{50C79597-C98E-464C-86F7-77B2EB36B9C2}" srcOrd="0" destOrd="0" presId="urn:microsoft.com/office/officeart/2018/2/layout/IconCircleList"/>
    <dgm:cxn modelId="{E7403CAC-CD7D-43BE-BCC6-53D1D8B9126A}" type="presOf" srcId="{3FA8AB30-D090-470C-B27F-95CC796A2243}" destId="{11FC201C-3FC3-41A4-B94E-20BCA4A2B41A}" srcOrd="0" destOrd="0" presId="urn:microsoft.com/office/officeart/2018/2/layout/IconCircleList"/>
    <dgm:cxn modelId="{6CE5EBAF-CD9C-41AC-AC4E-9F1A433D2F8E}" type="presOf" srcId="{6C130A78-B7FF-4900-B1FA-EF7715C34D7E}" destId="{64EA143B-6A74-4D22-8CE5-0C9A5DC5D4E3}" srcOrd="0" destOrd="0" presId="urn:microsoft.com/office/officeart/2018/2/layout/IconCircleList"/>
    <dgm:cxn modelId="{0331ADB9-967F-404A-81C2-BCFC54F6B2BB}" type="presOf" srcId="{A8C0629D-207D-4D7E-9BEC-EC652E3B4A5B}" destId="{8965D77A-A581-4777-BB28-94B4893FF5EE}" srcOrd="0" destOrd="0" presId="urn:microsoft.com/office/officeart/2018/2/layout/IconCircleList"/>
    <dgm:cxn modelId="{3684DFD4-4BC1-47F6-B35D-3ADCA8CBCEDE}" type="presOf" srcId="{21BC6091-3115-42BD-97AC-6EB714491CD6}" destId="{5353CCCB-DDE6-40C2-9950-F4A065A32C4C}" srcOrd="0" destOrd="0" presId="urn:microsoft.com/office/officeart/2018/2/layout/IconCircleList"/>
    <dgm:cxn modelId="{CF9E23F3-45AB-4118-8988-F741AE05D0E4}" type="presOf" srcId="{90F06F7E-EF99-4783-BF13-62F38B0556D3}" destId="{97B46A10-9E66-40C0-AE3D-ABF31C4F198E}" srcOrd="0" destOrd="0" presId="urn:microsoft.com/office/officeart/2018/2/layout/IconCircleList"/>
    <dgm:cxn modelId="{99479DFB-D6A7-44EC-BE22-23272A6A0DD1}" srcId="{F9513A07-DA4E-4957-905B-548846445B6B}" destId="{90F06F7E-EF99-4783-BF13-62F38B0556D3}" srcOrd="0" destOrd="0" parTransId="{7729B0B9-714E-40A5-8AB8-965A20E2961E}" sibTransId="{6C130A78-B7FF-4900-B1FA-EF7715C34D7E}"/>
    <dgm:cxn modelId="{571B3EE9-6837-4099-BD9E-217D705DDD67}" type="presParOf" srcId="{50C79597-C98E-464C-86F7-77B2EB36B9C2}" destId="{C4BB0585-1ACA-4DAE-825E-6A52501BF308}" srcOrd="0" destOrd="0" presId="urn:microsoft.com/office/officeart/2018/2/layout/IconCircleList"/>
    <dgm:cxn modelId="{75D90DF9-675E-41AD-A4E7-4E7FC858937F}" type="presParOf" srcId="{C4BB0585-1ACA-4DAE-825E-6A52501BF308}" destId="{06F9888F-FFEE-4325-85CD-6838FC708DC5}" srcOrd="0" destOrd="0" presId="urn:microsoft.com/office/officeart/2018/2/layout/IconCircleList"/>
    <dgm:cxn modelId="{9DE29A57-740E-4A85-97A5-510111173248}" type="presParOf" srcId="{06F9888F-FFEE-4325-85CD-6838FC708DC5}" destId="{428C37F1-FB52-494C-A2A6-59185034F3AE}" srcOrd="0" destOrd="0" presId="urn:microsoft.com/office/officeart/2018/2/layout/IconCircleList"/>
    <dgm:cxn modelId="{0CE00D1B-A6C7-45FE-AC95-07C16A78322E}" type="presParOf" srcId="{06F9888F-FFEE-4325-85CD-6838FC708DC5}" destId="{A470E80F-C793-4AE9-9145-450A91A85DF5}" srcOrd="1" destOrd="0" presId="urn:microsoft.com/office/officeart/2018/2/layout/IconCircleList"/>
    <dgm:cxn modelId="{53B0C25A-D670-4294-859A-6E64B34F5107}" type="presParOf" srcId="{06F9888F-FFEE-4325-85CD-6838FC708DC5}" destId="{B09987B3-7B4B-4878-9645-D1CAA3A35C50}" srcOrd="2" destOrd="0" presId="urn:microsoft.com/office/officeart/2018/2/layout/IconCircleList"/>
    <dgm:cxn modelId="{F0F2A0B1-0A9A-4920-B86F-DF42897D59B3}" type="presParOf" srcId="{06F9888F-FFEE-4325-85CD-6838FC708DC5}" destId="{97B46A10-9E66-40C0-AE3D-ABF31C4F198E}" srcOrd="3" destOrd="0" presId="urn:microsoft.com/office/officeart/2018/2/layout/IconCircleList"/>
    <dgm:cxn modelId="{BFA8E6A6-58D8-4E96-9DA0-5431E9C5AC46}" type="presParOf" srcId="{C4BB0585-1ACA-4DAE-825E-6A52501BF308}" destId="{64EA143B-6A74-4D22-8CE5-0C9A5DC5D4E3}" srcOrd="1" destOrd="0" presId="urn:microsoft.com/office/officeart/2018/2/layout/IconCircleList"/>
    <dgm:cxn modelId="{423B512A-2266-4C20-A987-B02E6558035B}" type="presParOf" srcId="{C4BB0585-1ACA-4DAE-825E-6A52501BF308}" destId="{EC3E5297-DA7C-4D54-871D-AA17DC6E9F05}" srcOrd="2" destOrd="0" presId="urn:microsoft.com/office/officeart/2018/2/layout/IconCircleList"/>
    <dgm:cxn modelId="{6CDE269E-2D09-4866-A941-54B87765EB6C}" type="presParOf" srcId="{EC3E5297-DA7C-4D54-871D-AA17DC6E9F05}" destId="{A1B0CDB5-0CCB-4A30-8B6D-D8B123BED185}" srcOrd="0" destOrd="0" presId="urn:microsoft.com/office/officeart/2018/2/layout/IconCircleList"/>
    <dgm:cxn modelId="{928D3EA2-A63B-40CF-B97C-8BA6381A8F93}" type="presParOf" srcId="{EC3E5297-DA7C-4D54-871D-AA17DC6E9F05}" destId="{B325E611-09EA-4083-BADE-0B0036110C9C}" srcOrd="1" destOrd="0" presId="urn:microsoft.com/office/officeart/2018/2/layout/IconCircleList"/>
    <dgm:cxn modelId="{77B9184E-1520-4F26-AB94-B8EC90424C84}" type="presParOf" srcId="{EC3E5297-DA7C-4D54-871D-AA17DC6E9F05}" destId="{CF153703-4642-4397-83D4-E3FF8288EE72}" srcOrd="2" destOrd="0" presId="urn:microsoft.com/office/officeart/2018/2/layout/IconCircleList"/>
    <dgm:cxn modelId="{1296235D-0B53-4684-BBD7-D96A0790994D}" type="presParOf" srcId="{EC3E5297-DA7C-4D54-871D-AA17DC6E9F05}" destId="{11FC201C-3FC3-41A4-B94E-20BCA4A2B41A}" srcOrd="3" destOrd="0" presId="urn:microsoft.com/office/officeart/2018/2/layout/IconCircleList"/>
    <dgm:cxn modelId="{CD7F22B9-2704-4A16-B0CA-82358627C22D}" type="presParOf" srcId="{C4BB0585-1ACA-4DAE-825E-6A52501BF308}" destId="{3C42FB24-A31A-485A-B59C-25F643341BE4}" srcOrd="3" destOrd="0" presId="urn:microsoft.com/office/officeart/2018/2/layout/IconCircleList"/>
    <dgm:cxn modelId="{99D3A790-B2A9-4A70-A2C0-87347F03308B}" type="presParOf" srcId="{C4BB0585-1ACA-4DAE-825E-6A52501BF308}" destId="{F6B6AABF-8DBF-43F5-A186-9E9C45908869}" srcOrd="4" destOrd="0" presId="urn:microsoft.com/office/officeart/2018/2/layout/IconCircleList"/>
    <dgm:cxn modelId="{0DDEBB68-3747-4DC0-8221-0C8150C8C0DA}" type="presParOf" srcId="{F6B6AABF-8DBF-43F5-A186-9E9C45908869}" destId="{20E80599-C882-44B6-ADAA-4B951202F3C7}" srcOrd="0" destOrd="0" presId="urn:microsoft.com/office/officeart/2018/2/layout/IconCircleList"/>
    <dgm:cxn modelId="{EBF5C261-31E9-42D6-A996-E2A58B48AE23}" type="presParOf" srcId="{F6B6AABF-8DBF-43F5-A186-9E9C45908869}" destId="{9CDD11ED-0F74-4CF9-91B8-DC7B1C0F2E87}" srcOrd="1" destOrd="0" presId="urn:microsoft.com/office/officeart/2018/2/layout/IconCircleList"/>
    <dgm:cxn modelId="{5E54254B-D98B-4EF5-AED5-7CD445E05A69}" type="presParOf" srcId="{F6B6AABF-8DBF-43F5-A186-9E9C45908869}" destId="{41373595-110D-4E04-A6D4-606EF7A470D3}" srcOrd="2" destOrd="0" presId="urn:microsoft.com/office/officeart/2018/2/layout/IconCircleList"/>
    <dgm:cxn modelId="{BFEA363A-29B9-438F-8B61-A6B292BF576F}" type="presParOf" srcId="{F6B6AABF-8DBF-43F5-A186-9E9C45908869}" destId="{5353CCCB-DDE6-40C2-9950-F4A065A32C4C}" srcOrd="3" destOrd="0" presId="urn:microsoft.com/office/officeart/2018/2/layout/IconCircleList"/>
    <dgm:cxn modelId="{B19DDEF4-BA10-4172-863F-E6890214BAE4}" type="presParOf" srcId="{C4BB0585-1ACA-4DAE-825E-6A52501BF308}" destId="{40E3423E-08B8-4836-8F13-59FC4691A95D}" srcOrd="5" destOrd="0" presId="urn:microsoft.com/office/officeart/2018/2/layout/IconCircleList"/>
    <dgm:cxn modelId="{FF94CE39-10B4-4A5E-B880-2357254CCF91}" type="presParOf" srcId="{C4BB0585-1ACA-4DAE-825E-6A52501BF308}" destId="{75976DB1-CC8E-4FFA-9E54-3F15E302EF06}" srcOrd="6" destOrd="0" presId="urn:microsoft.com/office/officeart/2018/2/layout/IconCircleList"/>
    <dgm:cxn modelId="{CFFECED4-D6D9-422E-AF6F-DAC6507B5654}" type="presParOf" srcId="{75976DB1-CC8E-4FFA-9E54-3F15E302EF06}" destId="{CD0AE678-0FD5-4843-AC14-1F5AC31DE26D}" srcOrd="0" destOrd="0" presId="urn:microsoft.com/office/officeart/2018/2/layout/IconCircleList"/>
    <dgm:cxn modelId="{AF3335FF-9706-4495-8FFF-9317648FA286}" type="presParOf" srcId="{75976DB1-CC8E-4FFA-9E54-3F15E302EF06}" destId="{86109487-80E8-4F2D-AFC3-CD27DFE31653}" srcOrd="1" destOrd="0" presId="urn:microsoft.com/office/officeart/2018/2/layout/IconCircleList"/>
    <dgm:cxn modelId="{77F3C11E-2157-4E98-A579-F083E519DCB2}" type="presParOf" srcId="{75976DB1-CC8E-4FFA-9E54-3F15E302EF06}" destId="{0D1BE24E-8F3D-4D94-96DA-AD5F37DB7978}" srcOrd="2" destOrd="0" presId="urn:microsoft.com/office/officeart/2018/2/layout/IconCircleList"/>
    <dgm:cxn modelId="{7AA67F05-0E81-40F9-8405-C6AD2AD326BA}" type="presParOf" srcId="{75976DB1-CC8E-4FFA-9E54-3F15E302EF06}" destId="{8965D77A-A581-4777-BB28-94B4893FF5E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8BB646-13F2-4C62-82B5-C193961AB135}" type="doc">
      <dgm:prSet loTypeId="urn:microsoft.com/office/officeart/2005/8/layout/process5" loCatId="process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C1F56FF-B25D-4214-815A-3FE84A0A870D}">
      <dgm:prSet/>
      <dgm:spPr/>
      <dgm:t>
        <a:bodyPr/>
        <a:lstStyle/>
        <a:p>
          <a:r>
            <a:rPr lang="en-US"/>
            <a:t>• Combining traditional and deep learning techniques enhances forecasting.</a:t>
          </a:r>
        </a:p>
      </dgm:t>
    </dgm:pt>
    <dgm:pt modelId="{D0BB29CF-D16F-492C-83FD-2165B15E8302}" type="parTrans" cxnId="{A9C74CFB-464D-4638-9CCF-FDB60C6B8109}">
      <dgm:prSet/>
      <dgm:spPr/>
      <dgm:t>
        <a:bodyPr/>
        <a:lstStyle/>
        <a:p>
          <a:endParaRPr lang="en-US"/>
        </a:p>
      </dgm:t>
    </dgm:pt>
    <dgm:pt modelId="{51D1F343-F9ED-47D7-94BF-02459A7FAC06}" type="sibTrans" cxnId="{A9C74CFB-464D-4638-9CCF-FDB60C6B8109}">
      <dgm:prSet/>
      <dgm:spPr/>
      <dgm:t>
        <a:bodyPr/>
        <a:lstStyle/>
        <a:p>
          <a:endParaRPr lang="en-US"/>
        </a:p>
      </dgm:t>
    </dgm:pt>
    <dgm:pt modelId="{04E94EB2-979A-44ED-8F55-6CDEB443AF17}">
      <dgm:prSet/>
      <dgm:spPr/>
      <dgm:t>
        <a:bodyPr/>
        <a:lstStyle/>
        <a:p>
          <a:r>
            <a:rPr lang="en-US"/>
            <a:t>• Evaluation metrics such as MAE, RMSE, R² help compare models.</a:t>
          </a:r>
        </a:p>
      </dgm:t>
    </dgm:pt>
    <dgm:pt modelId="{1739ACD4-561C-430E-ADAD-188147D75B57}" type="parTrans" cxnId="{E8595797-6335-4D33-82C0-D9DFD79F689C}">
      <dgm:prSet/>
      <dgm:spPr/>
      <dgm:t>
        <a:bodyPr/>
        <a:lstStyle/>
        <a:p>
          <a:endParaRPr lang="en-US"/>
        </a:p>
      </dgm:t>
    </dgm:pt>
    <dgm:pt modelId="{701A0BA0-242A-4B86-B7A4-ECAB2FFCA8C0}" type="sibTrans" cxnId="{E8595797-6335-4D33-82C0-D9DFD79F689C}">
      <dgm:prSet/>
      <dgm:spPr/>
      <dgm:t>
        <a:bodyPr/>
        <a:lstStyle/>
        <a:p>
          <a:endParaRPr lang="en-US"/>
        </a:p>
      </dgm:t>
    </dgm:pt>
    <dgm:pt modelId="{B52D1A9E-1D90-4821-9279-920E7DFCF6EC}">
      <dgm:prSet/>
      <dgm:spPr/>
      <dgm:t>
        <a:bodyPr/>
        <a:lstStyle/>
        <a:p>
          <a:r>
            <a:rPr lang="en-US"/>
            <a:t>• Future improvements: feature engineering, hybrid models, and real-time prediction.</a:t>
          </a:r>
        </a:p>
      </dgm:t>
    </dgm:pt>
    <dgm:pt modelId="{5206F9A8-99AB-48C3-B89A-D998D7D8D9C1}" type="parTrans" cxnId="{9129E1C9-3E8E-41CD-85C2-8FB7CE8997AF}">
      <dgm:prSet/>
      <dgm:spPr/>
      <dgm:t>
        <a:bodyPr/>
        <a:lstStyle/>
        <a:p>
          <a:endParaRPr lang="en-US"/>
        </a:p>
      </dgm:t>
    </dgm:pt>
    <dgm:pt modelId="{7CBC7480-9993-41BB-8AFB-8D6B22FE80E6}" type="sibTrans" cxnId="{9129E1C9-3E8E-41CD-85C2-8FB7CE8997AF}">
      <dgm:prSet/>
      <dgm:spPr/>
      <dgm:t>
        <a:bodyPr/>
        <a:lstStyle/>
        <a:p>
          <a:endParaRPr lang="en-US"/>
        </a:p>
      </dgm:t>
    </dgm:pt>
    <dgm:pt modelId="{9273745E-10B3-4262-8072-4D963CBA5688}" type="pres">
      <dgm:prSet presAssocID="{938BB646-13F2-4C62-82B5-C193961AB135}" presName="diagram" presStyleCnt="0">
        <dgm:presLayoutVars>
          <dgm:dir/>
          <dgm:resizeHandles val="exact"/>
        </dgm:presLayoutVars>
      </dgm:prSet>
      <dgm:spPr/>
    </dgm:pt>
    <dgm:pt modelId="{10F43EE7-B798-4689-B8E2-DD325A0ECB45}" type="pres">
      <dgm:prSet presAssocID="{BC1F56FF-B25D-4214-815A-3FE84A0A870D}" presName="node" presStyleLbl="node1" presStyleIdx="0" presStyleCnt="3">
        <dgm:presLayoutVars>
          <dgm:bulletEnabled val="1"/>
        </dgm:presLayoutVars>
      </dgm:prSet>
      <dgm:spPr/>
    </dgm:pt>
    <dgm:pt modelId="{FC5BBD30-B316-4A74-966E-680ADBB198FA}" type="pres">
      <dgm:prSet presAssocID="{51D1F343-F9ED-47D7-94BF-02459A7FAC06}" presName="sibTrans" presStyleLbl="sibTrans2D1" presStyleIdx="0" presStyleCnt="2"/>
      <dgm:spPr/>
    </dgm:pt>
    <dgm:pt modelId="{B1A76389-ACAD-4ECA-8F8B-101EC2A6ECFF}" type="pres">
      <dgm:prSet presAssocID="{51D1F343-F9ED-47D7-94BF-02459A7FAC06}" presName="connectorText" presStyleLbl="sibTrans2D1" presStyleIdx="0" presStyleCnt="2"/>
      <dgm:spPr/>
    </dgm:pt>
    <dgm:pt modelId="{E56FE435-37F7-4E82-914A-2B4A59B31522}" type="pres">
      <dgm:prSet presAssocID="{04E94EB2-979A-44ED-8F55-6CDEB443AF17}" presName="node" presStyleLbl="node1" presStyleIdx="1" presStyleCnt="3">
        <dgm:presLayoutVars>
          <dgm:bulletEnabled val="1"/>
        </dgm:presLayoutVars>
      </dgm:prSet>
      <dgm:spPr/>
    </dgm:pt>
    <dgm:pt modelId="{2365D937-FA49-4607-B6A7-F4596C66DC94}" type="pres">
      <dgm:prSet presAssocID="{701A0BA0-242A-4B86-B7A4-ECAB2FFCA8C0}" presName="sibTrans" presStyleLbl="sibTrans2D1" presStyleIdx="1" presStyleCnt="2"/>
      <dgm:spPr/>
    </dgm:pt>
    <dgm:pt modelId="{AB1B837B-C4F1-4131-9B7A-9040C0890E51}" type="pres">
      <dgm:prSet presAssocID="{701A0BA0-242A-4B86-B7A4-ECAB2FFCA8C0}" presName="connectorText" presStyleLbl="sibTrans2D1" presStyleIdx="1" presStyleCnt="2"/>
      <dgm:spPr/>
    </dgm:pt>
    <dgm:pt modelId="{27D578BE-7727-4C4C-B1EE-C9BC31576F5C}" type="pres">
      <dgm:prSet presAssocID="{B52D1A9E-1D90-4821-9279-920E7DFCF6EC}" presName="node" presStyleLbl="node1" presStyleIdx="2" presStyleCnt="3">
        <dgm:presLayoutVars>
          <dgm:bulletEnabled val="1"/>
        </dgm:presLayoutVars>
      </dgm:prSet>
      <dgm:spPr/>
    </dgm:pt>
  </dgm:ptLst>
  <dgm:cxnLst>
    <dgm:cxn modelId="{604A4F03-E921-4E91-ACC0-62E21E779CBE}" type="presOf" srcId="{701A0BA0-242A-4B86-B7A4-ECAB2FFCA8C0}" destId="{AB1B837B-C4F1-4131-9B7A-9040C0890E51}" srcOrd="1" destOrd="0" presId="urn:microsoft.com/office/officeart/2005/8/layout/process5"/>
    <dgm:cxn modelId="{2841E270-314D-4EB6-B147-75E3BA64FA47}" type="presOf" srcId="{04E94EB2-979A-44ED-8F55-6CDEB443AF17}" destId="{E56FE435-37F7-4E82-914A-2B4A59B31522}" srcOrd="0" destOrd="0" presId="urn:microsoft.com/office/officeart/2005/8/layout/process5"/>
    <dgm:cxn modelId="{97F9E45A-790A-4B82-A76F-52B9CBD2BCC8}" type="presOf" srcId="{B52D1A9E-1D90-4821-9279-920E7DFCF6EC}" destId="{27D578BE-7727-4C4C-B1EE-C9BC31576F5C}" srcOrd="0" destOrd="0" presId="urn:microsoft.com/office/officeart/2005/8/layout/process5"/>
    <dgm:cxn modelId="{F37B097F-376B-4074-AE59-CE8A2EB621EE}" type="presOf" srcId="{938BB646-13F2-4C62-82B5-C193961AB135}" destId="{9273745E-10B3-4262-8072-4D963CBA5688}" srcOrd="0" destOrd="0" presId="urn:microsoft.com/office/officeart/2005/8/layout/process5"/>
    <dgm:cxn modelId="{432AAC84-B605-4CEE-9943-899E7E6CBEC9}" type="presOf" srcId="{BC1F56FF-B25D-4214-815A-3FE84A0A870D}" destId="{10F43EE7-B798-4689-B8E2-DD325A0ECB45}" srcOrd="0" destOrd="0" presId="urn:microsoft.com/office/officeart/2005/8/layout/process5"/>
    <dgm:cxn modelId="{F8357087-BE10-4826-A5D2-518888E0EC47}" type="presOf" srcId="{51D1F343-F9ED-47D7-94BF-02459A7FAC06}" destId="{FC5BBD30-B316-4A74-966E-680ADBB198FA}" srcOrd="0" destOrd="0" presId="urn:microsoft.com/office/officeart/2005/8/layout/process5"/>
    <dgm:cxn modelId="{E8595797-6335-4D33-82C0-D9DFD79F689C}" srcId="{938BB646-13F2-4C62-82B5-C193961AB135}" destId="{04E94EB2-979A-44ED-8F55-6CDEB443AF17}" srcOrd="1" destOrd="0" parTransId="{1739ACD4-561C-430E-ADAD-188147D75B57}" sibTransId="{701A0BA0-242A-4B86-B7A4-ECAB2FFCA8C0}"/>
    <dgm:cxn modelId="{9129E1C9-3E8E-41CD-85C2-8FB7CE8997AF}" srcId="{938BB646-13F2-4C62-82B5-C193961AB135}" destId="{B52D1A9E-1D90-4821-9279-920E7DFCF6EC}" srcOrd="2" destOrd="0" parTransId="{5206F9A8-99AB-48C3-B89A-D998D7D8D9C1}" sibTransId="{7CBC7480-9993-41BB-8AFB-8D6B22FE80E6}"/>
    <dgm:cxn modelId="{61B80EF0-E6D2-4890-9BE4-C3A1C91F66CF}" type="presOf" srcId="{51D1F343-F9ED-47D7-94BF-02459A7FAC06}" destId="{B1A76389-ACAD-4ECA-8F8B-101EC2A6ECFF}" srcOrd="1" destOrd="0" presId="urn:microsoft.com/office/officeart/2005/8/layout/process5"/>
    <dgm:cxn modelId="{A9C74CFB-464D-4638-9CCF-FDB60C6B8109}" srcId="{938BB646-13F2-4C62-82B5-C193961AB135}" destId="{BC1F56FF-B25D-4214-815A-3FE84A0A870D}" srcOrd="0" destOrd="0" parTransId="{D0BB29CF-D16F-492C-83FD-2165B15E8302}" sibTransId="{51D1F343-F9ED-47D7-94BF-02459A7FAC06}"/>
    <dgm:cxn modelId="{165148FC-966C-4EA9-BDC4-EDB837161A80}" type="presOf" srcId="{701A0BA0-242A-4B86-B7A4-ECAB2FFCA8C0}" destId="{2365D937-FA49-4607-B6A7-F4596C66DC94}" srcOrd="0" destOrd="0" presId="urn:microsoft.com/office/officeart/2005/8/layout/process5"/>
    <dgm:cxn modelId="{86B1F6BC-1FA4-4C0D-860E-BD7904D53BF8}" type="presParOf" srcId="{9273745E-10B3-4262-8072-4D963CBA5688}" destId="{10F43EE7-B798-4689-B8E2-DD325A0ECB45}" srcOrd="0" destOrd="0" presId="urn:microsoft.com/office/officeart/2005/8/layout/process5"/>
    <dgm:cxn modelId="{8BF3624A-F657-4001-AF26-EC4F1EE4D29A}" type="presParOf" srcId="{9273745E-10B3-4262-8072-4D963CBA5688}" destId="{FC5BBD30-B316-4A74-966E-680ADBB198FA}" srcOrd="1" destOrd="0" presId="urn:microsoft.com/office/officeart/2005/8/layout/process5"/>
    <dgm:cxn modelId="{35A932EA-878E-41CD-968C-0AFF147EFA1E}" type="presParOf" srcId="{FC5BBD30-B316-4A74-966E-680ADBB198FA}" destId="{B1A76389-ACAD-4ECA-8F8B-101EC2A6ECFF}" srcOrd="0" destOrd="0" presId="urn:microsoft.com/office/officeart/2005/8/layout/process5"/>
    <dgm:cxn modelId="{416F9FBA-14F1-41C8-9744-29729020E531}" type="presParOf" srcId="{9273745E-10B3-4262-8072-4D963CBA5688}" destId="{E56FE435-37F7-4E82-914A-2B4A59B31522}" srcOrd="2" destOrd="0" presId="urn:microsoft.com/office/officeart/2005/8/layout/process5"/>
    <dgm:cxn modelId="{64DD8B19-953C-4F65-8087-57B3E7D859C1}" type="presParOf" srcId="{9273745E-10B3-4262-8072-4D963CBA5688}" destId="{2365D937-FA49-4607-B6A7-F4596C66DC94}" srcOrd="3" destOrd="0" presId="urn:microsoft.com/office/officeart/2005/8/layout/process5"/>
    <dgm:cxn modelId="{D3E940AD-98B2-4256-94BE-54FB094C5BE9}" type="presParOf" srcId="{2365D937-FA49-4607-B6A7-F4596C66DC94}" destId="{AB1B837B-C4F1-4131-9B7A-9040C0890E51}" srcOrd="0" destOrd="0" presId="urn:microsoft.com/office/officeart/2005/8/layout/process5"/>
    <dgm:cxn modelId="{87085A05-0BE1-4F0F-AB6D-A7B102AB6407}" type="presParOf" srcId="{9273745E-10B3-4262-8072-4D963CBA5688}" destId="{27D578BE-7727-4C4C-B1EE-C9BC31576F5C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1552A-61A8-40E6-BAD6-37B3BD263BCA}">
      <dsp:nvSpPr>
        <dsp:cNvPr id="0" name=""/>
        <dsp:cNvSpPr/>
      </dsp:nvSpPr>
      <dsp:spPr>
        <a:xfrm>
          <a:off x="708766" y="708275"/>
          <a:ext cx="1076426" cy="1076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5AEF5-0091-48C0-B1C5-EBDEAD7C6E0C}">
      <dsp:nvSpPr>
        <dsp:cNvPr id="0" name=""/>
        <dsp:cNvSpPr/>
      </dsp:nvSpPr>
      <dsp:spPr>
        <a:xfrm>
          <a:off x="50950" y="210178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Goal: Predict future stock prices using machine learning and deep learning models.</a:t>
          </a:r>
        </a:p>
      </dsp:txBody>
      <dsp:txXfrm>
        <a:off x="50950" y="2101786"/>
        <a:ext cx="2392059" cy="720000"/>
      </dsp:txXfrm>
    </dsp:sp>
    <dsp:sp modelId="{47D13C11-C431-4CC4-AE31-BEEDEC21CEF6}">
      <dsp:nvSpPr>
        <dsp:cNvPr id="0" name=""/>
        <dsp:cNvSpPr/>
      </dsp:nvSpPr>
      <dsp:spPr>
        <a:xfrm>
          <a:off x="3519436" y="708275"/>
          <a:ext cx="1076426" cy="1076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B74B3-7A08-4ED9-8B31-84E6A6D3C24C}">
      <dsp:nvSpPr>
        <dsp:cNvPr id="0" name=""/>
        <dsp:cNvSpPr/>
      </dsp:nvSpPr>
      <dsp:spPr>
        <a:xfrm>
          <a:off x="2861620" y="210178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We explore 7 different techniques ranging from traditional algorithms to advanced deep learning.</a:t>
          </a:r>
        </a:p>
      </dsp:txBody>
      <dsp:txXfrm>
        <a:off x="2861620" y="2101786"/>
        <a:ext cx="2392059" cy="720000"/>
      </dsp:txXfrm>
    </dsp:sp>
    <dsp:sp modelId="{E90B7916-0E94-43C2-B9B0-AD382E8996AB}">
      <dsp:nvSpPr>
        <dsp:cNvPr id="0" name=""/>
        <dsp:cNvSpPr/>
      </dsp:nvSpPr>
      <dsp:spPr>
        <a:xfrm>
          <a:off x="6330106" y="708275"/>
          <a:ext cx="1076426" cy="1076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6D02F-B93A-4B34-BAC8-5B9A85237338}">
      <dsp:nvSpPr>
        <dsp:cNvPr id="0" name=""/>
        <dsp:cNvSpPr/>
      </dsp:nvSpPr>
      <dsp:spPr>
        <a:xfrm>
          <a:off x="5672290" y="210178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Performance is evaluated using multiple metrics to compare models objectively.</a:t>
          </a:r>
        </a:p>
      </dsp:txBody>
      <dsp:txXfrm>
        <a:off x="5672290" y="2101786"/>
        <a:ext cx="239205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74652-D3AB-488A-9DBF-19BF91C70F30}">
      <dsp:nvSpPr>
        <dsp:cNvPr id="0" name=""/>
        <dsp:cNvSpPr/>
      </dsp:nvSpPr>
      <dsp:spPr>
        <a:xfrm>
          <a:off x="477900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5752-21B5-47CA-85CD-6FD67637D32D}">
      <dsp:nvSpPr>
        <dsp:cNvPr id="0" name=""/>
        <dsp:cNvSpPr/>
      </dsp:nvSpPr>
      <dsp:spPr>
        <a:xfrm>
          <a:off x="792337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D512E-B9D6-4D7E-8D97-6E49E7F7578E}">
      <dsp:nvSpPr>
        <dsp:cNvPr id="0" name=""/>
        <dsp:cNvSpPr/>
      </dsp:nvSpPr>
      <dsp:spPr>
        <a:xfrm>
          <a:off x="6243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A simple algorithm that predicts based on the closest historical data points.</a:t>
          </a:r>
        </a:p>
      </dsp:txBody>
      <dsp:txXfrm>
        <a:off x="6243" y="2372531"/>
        <a:ext cx="2418750" cy="720000"/>
      </dsp:txXfrm>
    </dsp:sp>
    <dsp:sp modelId="{B17284B9-335A-4C4D-96AF-67E8F883EB1A}">
      <dsp:nvSpPr>
        <dsp:cNvPr id="0" name=""/>
        <dsp:cNvSpPr/>
      </dsp:nvSpPr>
      <dsp:spPr>
        <a:xfrm>
          <a:off x="3319931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DC40E-5018-43C3-8CB0-969DF979049C}">
      <dsp:nvSpPr>
        <dsp:cNvPr id="0" name=""/>
        <dsp:cNvSpPr/>
      </dsp:nvSpPr>
      <dsp:spPr>
        <a:xfrm>
          <a:off x="3634368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065B-FC9E-41A5-B6FD-DA890E6D952F}">
      <dsp:nvSpPr>
        <dsp:cNvPr id="0" name=""/>
        <dsp:cNvSpPr/>
      </dsp:nvSpPr>
      <dsp:spPr>
        <a:xfrm>
          <a:off x="2848275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Pros: Easy to understand and implement.</a:t>
          </a:r>
        </a:p>
      </dsp:txBody>
      <dsp:txXfrm>
        <a:off x="2848275" y="2372531"/>
        <a:ext cx="2418750" cy="720000"/>
      </dsp:txXfrm>
    </dsp:sp>
    <dsp:sp modelId="{6D04A72C-67AE-4D41-9574-CB23CC579C02}">
      <dsp:nvSpPr>
        <dsp:cNvPr id="0" name=""/>
        <dsp:cNvSpPr/>
      </dsp:nvSpPr>
      <dsp:spPr>
        <a:xfrm>
          <a:off x="6161962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9CC50-A32E-453B-B3FC-326C20045984}">
      <dsp:nvSpPr>
        <dsp:cNvPr id="0" name=""/>
        <dsp:cNvSpPr/>
      </dsp:nvSpPr>
      <dsp:spPr>
        <a:xfrm>
          <a:off x="6476400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7E04B-75F1-41BD-88CA-F5CADFF11A49}">
      <dsp:nvSpPr>
        <dsp:cNvPr id="0" name=""/>
        <dsp:cNvSpPr/>
      </dsp:nvSpPr>
      <dsp:spPr>
        <a:xfrm>
          <a:off x="5690306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Cons: Sensitive to scale and slow with large datasets.</a:t>
          </a:r>
        </a:p>
      </dsp:txBody>
      <dsp:txXfrm>
        <a:off x="5690306" y="2372531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C75B3-ADA9-443D-9505-EE3250647294}">
      <dsp:nvSpPr>
        <dsp:cNvPr id="0" name=""/>
        <dsp:cNvSpPr/>
      </dsp:nvSpPr>
      <dsp:spPr>
        <a:xfrm>
          <a:off x="477900" y="43753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FEB90-D8D3-4811-95FB-4705AD0C06B3}">
      <dsp:nvSpPr>
        <dsp:cNvPr id="0" name=""/>
        <dsp:cNvSpPr/>
      </dsp:nvSpPr>
      <dsp:spPr>
        <a:xfrm>
          <a:off x="792337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95CC2-F5A4-47F0-98FF-EA5526E86656}">
      <dsp:nvSpPr>
        <dsp:cNvPr id="0" name=""/>
        <dsp:cNvSpPr/>
      </dsp:nvSpPr>
      <dsp:spPr>
        <a:xfrm>
          <a:off x="6243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Based on Bayes' Theorem with an assumption of predictor independence.</a:t>
          </a:r>
        </a:p>
      </dsp:txBody>
      <dsp:txXfrm>
        <a:off x="6243" y="2372531"/>
        <a:ext cx="2418750" cy="720000"/>
      </dsp:txXfrm>
    </dsp:sp>
    <dsp:sp modelId="{14012A3C-8E56-4045-8A7D-E66EDFE9AB9D}">
      <dsp:nvSpPr>
        <dsp:cNvPr id="0" name=""/>
        <dsp:cNvSpPr/>
      </dsp:nvSpPr>
      <dsp:spPr>
        <a:xfrm>
          <a:off x="3319931" y="43753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F569D-52CA-4AF2-9CF6-5A158CB51A4B}">
      <dsp:nvSpPr>
        <dsp:cNvPr id="0" name=""/>
        <dsp:cNvSpPr/>
      </dsp:nvSpPr>
      <dsp:spPr>
        <a:xfrm>
          <a:off x="3634368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A2623-ACD9-4978-8FA6-F14B1E182B7D}">
      <dsp:nvSpPr>
        <dsp:cNvPr id="0" name=""/>
        <dsp:cNvSpPr/>
      </dsp:nvSpPr>
      <dsp:spPr>
        <a:xfrm>
          <a:off x="2848275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Fast and suitable for classification problems.</a:t>
          </a:r>
        </a:p>
      </dsp:txBody>
      <dsp:txXfrm>
        <a:off x="2848275" y="2372531"/>
        <a:ext cx="2418750" cy="720000"/>
      </dsp:txXfrm>
    </dsp:sp>
    <dsp:sp modelId="{B9874234-2B54-4E6C-B0DC-49F7B7A9D5BB}">
      <dsp:nvSpPr>
        <dsp:cNvPr id="0" name=""/>
        <dsp:cNvSpPr/>
      </dsp:nvSpPr>
      <dsp:spPr>
        <a:xfrm>
          <a:off x="6161962" y="43753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9F4F2-F23D-49EF-A7E8-C2B524EC9382}">
      <dsp:nvSpPr>
        <dsp:cNvPr id="0" name=""/>
        <dsp:cNvSpPr/>
      </dsp:nvSpPr>
      <dsp:spPr>
        <a:xfrm>
          <a:off x="6476400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3F78B-66CD-4413-A5E5-1CB50D8A51C4}">
      <dsp:nvSpPr>
        <dsp:cNvPr id="0" name=""/>
        <dsp:cNvSpPr/>
      </dsp:nvSpPr>
      <dsp:spPr>
        <a:xfrm>
          <a:off x="5690306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Not ideal for continuous value prediction like stock prices.</a:t>
          </a:r>
        </a:p>
      </dsp:txBody>
      <dsp:txXfrm>
        <a:off x="5690306" y="2372531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C37F1-FB52-494C-A2A6-59185034F3AE}">
      <dsp:nvSpPr>
        <dsp:cNvPr id="0" name=""/>
        <dsp:cNvSpPr/>
      </dsp:nvSpPr>
      <dsp:spPr>
        <a:xfrm>
          <a:off x="161312" y="678198"/>
          <a:ext cx="1010469" cy="10104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0E80F-C793-4AE9-9145-450A91A85DF5}">
      <dsp:nvSpPr>
        <dsp:cNvPr id="0" name=""/>
        <dsp:cNvSpPr/>
      </dsp:nvSpPr>
      <dsp:spPr>
        <a:xfrm>
          <a:off x="373511" y="890397"/>
          <a:ext cx="586072" cy="5860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46A10-9E66-40C0-AE3D-ABF31C4F198E}">
      <dsp:nvSpPr>
        <dsp:cNvPr id="0" name=""/>
        <dsp:cNvSpPr/>
      </dsp:nvSpPr>
      <dsp:spPr>
        <a:xfrm>
          <a:off x="1388311" y="678198"/>
          <a:ext cx="2381821" cy="10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Transfer learning adapts a pre-trained deep learning model for time series stock prediction.</a:t>
          </a:r>
        </a:p>
      </dsp:txBody>
      <dsp:txXfrm>
        <a:off x="1388311" y="678198"/>
        <a:ext cx="2381821" cy="1010469"/>
      </dsp:txXfrm>
    </dsp:sp>
    <dsp:sp modelId="{A1B0CDB5-0CCB-4A30-8B6D-D8B123BED185}">
      <dsp:nvSpPr>
        <dsp:cNvPr id="0" name=""/>
        <dsp:cNvSpPr/>
      </dsp:nvSpPr>
      <dsp:spPr>
        <a:xfrm>
          <a:off x="4185147" y="678198"/>
          <a:ext cx="1010469" cy="10104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5E611-09EA-4083-BADE-0B0036110C9C}">
      <dsp:nvSpPr>
        <dsp:cNvPr id="0" name=""/>
        <dsp:cNvSpPr/>
      </dsp:nvSpPr>
      <dsp:spPr>
        <a:xfrm>
          <a:off x="4397345" y="890397"/>
          <a:ext cx="586072" cy="5860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C201C-3FC3-41A4-B94E-20BCA4A2B41A}">
      <dsp:nvSpPr>
        <dsp:cNvPr id="0" name=""/>
        <dsp:cNvSpPr/>
      </dsp:nvSpPr>
      <dsp:spPr>
        <a:xfrm>
          <a:off x="5412145" y="678198"/>
          <a:ext cx="2381821" cy="10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Data is scaled, sequenced in time windows, and fed into a model with pre-trained base and custom output layers.</a:t>
          </a:r>
        </a:p>
      </dsp:txBody>
      <dsp:txXfrm>
        <a:off x="5412145" y="678198"/>
        <a:ext cx="2381821" cy="1010469"/>
      </dsp:txXfrm>
    </dsp:sp>
    <dsp:sp modelId="{20E80599-C882-44B6-ADAA-4B951202F3C7}">
      <dsp:nvSpPr>
        <dsp:cNvPr id="0" name=""/>
        <dsp:cNvSpPr/>
      </dsp:nvSpPr>
      <dsp:spPr>
        <a:xfrm>
          <a:off x="161312" y="2380411"/>
          <a:ext cx="1010469" cy="10104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D11ED-0F74-4CF9-91B8-DC7B1C0F2E87}">
      <dsp:nvSpPr>
        <dsp:cNvPr id="0" name=""/>
        <dsp:cNvSpPr/>
      </dsp:nvSpPr>
      <dsp:spPr>
        <a:xfrm>
          <a:off x="373511" y="2592610"/>
          <a:ext cx="586072" cy="5860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3CCCB-DDE6-40C2-9950-F4A065A32C4C}">
      <dsp:nvSpPr>
        <dsp:cNvPr id="0" name=""/>
        <dsp:cNvSpPr/>
      </dsp:nvSpPr>
      <dsp:spPr>
        <a:xfrm>
          <a:off x="1388311" y="2380411"/>
          <a:ext cx="2381821" cy="10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Performance is measured using standard regression metrics (MAE, MSE, RMSE, R²).</a:t>
          </a:r>
        </a:p>
      </dsp:txBody>
      <dsp:txXfrm>
        <a:off x="1388311" y="2380411"/>
        <a:ext cx="2381821" cy="1010469"/>
      </dsp:txXfrm>
    </dsp:sp>
    <dsp:sp modelId="{CD0AE678-0FD5-4843-AC14-1F5AC31DE26D}">
      <dsp:nvSpPr>
        <dsp:cNvPr id="0" name=""/>
        <dsp:cNvSpPr/>
      </dsp:nvSpPr>
      <dsp:spPr>
        <a:xfrm>
          <a:off x="4185147" y="2380411"/>
          <a:ext cx="1010469" cy="10104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09487-80E8-4F2D-AFC3-CD27DFE31653}">
      <dsp:nvSpPr>
        <dsp:cNvPr id="0" name=""/>
        <dsp:cNvSpPr/>
      </dsp:nvSpPr>
      <dsp:spPr>
        <a:xfrm>
          <a:off x="4397345" y="2592610"/>
          <a:ext cx="586072" cy="5860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5D77A-A581-4777-BB28-94B4893FF5EE}">
      <dsp:nvSpPr>
        <dsp:cNvPr id="0" name=""/>
        <dsp:cNvSpPr/>
      </dsp:nvSpPr>
      <dsp:spPr>
        <a:xfrm>
          <a:off x="5412145" y="2380411"/>
          <a:ext cx="2381821" cy="10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Offers improved generalization with limited data by leveraging learned features from another task.</a:t>
          </a:r>
        </a:p>
      </dsp:txBody>
      <dsp:txXfrm>
        <a:off x="5412145" y="2380411"/>
        <a:ext cx="2381821" cy="10104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3EE7-B798-4689-B8E2-DD325A0ECB45}">
      <dsp:nvSpPr>
        <dsp:cNvPr id="0" name=""/>
        <dsp:cNvSpPr/>
      </dsp:nvSpPr>
      <dsp:spPr>
        <a:xfrm>
          <a:off x="1413837" y="2489"/>
          <a:ext cx="2203177" cy="132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Combining traditional and deep learning techniques enhances forecasting.</a:t>
          </a:r>
        </a:p>
      </dsp:txBody>
      <dsp:txXfrm>
        <a:off x="1452554" y="41206"/>
        <a:ext cx="2125743" cy="1244472"/>
      </dsp:txXfrm>
    </dsp:sp>
    <dsp:sp modelId="{FC5BBD30-B316-4A74-966E-680ADBB198FA}">
      <dsp:nvSpPr>
        <dsp:cNvPr id="0" name=""/>
        <dsp:cNvSpPr/>
      </dsp:nvSpPr>
      <dsp:spPr>
        <a:xfrm>
          <a:off x="3810894" y="390248"/>
          <a:ext cx="467073" cy="5463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810894" y="499525"/>
        <a:ext cx="326951" cy="327833"/>
      </dsp:txXfrm>
    </dsp:sp>
    <dsp:sp modelId="{E56FE435-37F7-4E82-914A-2B4A59B31522}">
      <dsp:nvSpPr>
        <dsp:cNvPr id="0" name=""/>
        <dsp:cNvSpPr/>
      </dsp:nvSpPr>
      <dsp:spPr>
        <a:xfrm>
          <a:off x="4498285" y="2489"/>
          <a:ext cx="2203177" cy="132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Evaluation metrics such as MAE, RMSE, R² help compare models.</a:t>
          </a:r>
        </a:p>
      </dsp:txBody>
      <dsp:txXfrm>
        <a:off x="4537002" y="41206"/>
        <a:ext cx="2125743" cy="1244472"/>
      </dsp:txXfrm>
    </dsp:sp>
    <dsp:sp modelId="{2365D937-FA49-4607-B6A7-F4596C66DC94}">
      <dsp:nvSpPr>
        <dsp:cNvPr id="0" name=""/>
        <dsp:cNvSpPr/>
      </dsp:nvSpPr>
      <dsp:spPr>
        <a:xfrm rot="5400000">
          <a:off x="5366337" y="1478617"/>
          <a:ext cx="467073" cy="5463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435957" y="1518274"/>
        <a:ext cx="327833" cy="326951"/>
      </dsp:txXfrm>
    </dsp:sp>
    <dsp:sp modelId="{27D578BE-7727-4C4C-B1EE-C9BC31576F5C}">
      <dsp:nvSpPr>
        <dsp:cNvPr id="0" name=""/>
        <dsp:cNvSpPr/>
      </dsp:nvSpPr>
      <dsp:spPr>
        <a:xfrm>
          <a:off x="4498285" y="2205666"/>
          <a:ext cx="2203177" cy="132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Future improvements: feature engineering, hybrid models, and real-time prediction.</a:t>
          </a:r>
        </a:p>
      </dsp:txBody>
      <dsp:txXfrm>
        <a:off x="4537002" y="2244383"/>
        <a:ext cx="2125743" cy="1244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00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52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2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1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0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ock exchange numbers">
            <a:extLst>
              <a:ext uri="{FF2B5EF4-FFF2-40B4-BE49-F238E27FC236}">
                <a16:creationId xmlns:a16="http://schemas.microsoft.com/office/drawing/2014/main" id="{6A1E2884-F48D-0426-52C1-B1FB123F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6240" r="475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147" y="988984"/>
            <a:ext cx="7086600" cy="2602062"/>
          </a:xfrm>
        </p:spPr>
        <p:txBody>
          <a:bodyPr>
            <a:normAutofit/>
          </a:bodyPr>
          <a:lstStyle/>
          <a:p>
            <a:r>
              <a:rPr lang="en-GB" dirty="0"/>
              <a:t>Stock Market Prediction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771900"/>
            <a:ext cx="7086600" cy="685800"/>
          </a:xfrm>
        </p:spPr>
        <p:txBody>
          <a:bodyPr>
            <a:normAutofit/>
          </a:bodyPr>
          <a:lstStyle/>
          <a:p>
            <a:r>
              <a:rPr lang="en-GB" dirty="0"/>
              <a:t>KNN, SVM, Naive Bayes, Logistic Regression, Linear Regression, CNN, and Transfer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6C71-6BAA-96F0-E864-7DD419CA582F}"/>
              </a:ext>
            </a:extLst>
          </p:cNvPr>
          <p:cNvSpPr txBox="1"/>
          <p:nvPr/>
        </p:nvSpPr>
        <p:spPr>
          <a:xfrm>
            <a:off x="1028700" y="4487422"/>
            <a:ext cx="627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Ahmed Medhat 230065</a:t>
            </a:r>
          </a:p>
          <a:p>
            <a:r>
              <a:rPr lang="en-US" dirty="0"/>
              <a:t>Omar Ayman 234809</a:t>
            </a:r>
          </a:p>
          <a:p>
            <a:r>
              <a:rPr lang="en-US" dirty="0"/>
              <a:t>Shaza Ashraf 238765</a:t>
            </a:r>
          </a:p>
          <a:p>
            <a:r>
              <a:rPr lang="en-US" dirty="0"/>
              <a:t>Mohamed Sherif 234323</a:t>
            </a:r>
          </a:p>
          <a:p>
            <a:r>
              <a:rPr lang="en-US" dirty="0"/>
              <a:t>Andrew Talaat 237011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6BC6DD7-85E3-4CEC-8DE2-713F2D3C8B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9. Summary &amp;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t>• KNN, SVM, Naive Bayes, and Logistic Regression are traditional ML models.</a:t>
            </a:r>
          </a:p>
          <a:p>
            <a:r>
              <a:t>• Linear Regression offers a basic regression baseline.</a:t>
            </a:r>
          </a:p>
          <a:p>
            <a:r>
              <a:t>• CNN and Transfer Learning offer superior results with deeper data patterns.</a:t>
            </a:r>
          </a:p>
          <a:p>
            <a:r>
              <a:t>• Best model depends on accuracy, training time, and data availability.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10.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E0D005-92E1-3AC6-FD01-61D327660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2715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1. 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2B906-4039-7615-FA77-3298767C8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63501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2. K-Nearest Neighbors (KNN)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8A875-D94E-FC46-DCD5-8A41469EC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538443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3. Support Vector Machine (SVM)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61DC7162-16E7-C349-EE51-CE06A047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" y="2396966"/>
            <a:ext cx="3390900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194560"/>
            <a:ext cx="4362450" cy="4024125"/>
          </a:xfrm>
        </p:spPr>
        <p:txBody>
          <a:bodyPr>
            <a:normAutofit/>
          </a:bodyPr>
          <a:lstStyle/>
          <a:p>
            <a:r>
              <a:t>• Finds the best boundary between classes or trends using support vectors.</a:t>
            </a:r>
          </a:p>
          <a:p>
            <a:r>
              <a:t>• Can be used for regression (SVR) as well as classification.</a:t>
            </a:r>
          </a:p>
          <a:p>
            <a:r>
              <a:t>• Works well in high-dimensional spaces.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4. Naive Bayes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6365EA-3BFD-3F90-B2C1-C238E7D9B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445014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372CAF1-C2D0-0F5B-9698-4EC900F0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5429" r="11238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5.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t>• A classification algorithm that predicts the probability of a binary outcome.</a:t>
            </a:r>
          </a:p>
          <a:p>
            <a:r>
              <a:t>• Used in stock prediction for direction (up/down) rather than exact price.</a:t>
            </a:r>
          </a:p>
          <a:p>
            <a:r>
              <a:t>• Interpretable and fast, but limited for continuous prediction tasks.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3E4428EE-A81E-735F-89FA-C0B92ABF57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6.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t>• Predicts continuous stock prices based on linear relationships.</a:t>
            </a:r>
          </a:p>
          <a:p>
            <a:r>
              <a:t>• Pros: Simple and interpretable.</a:t>
            </a:r>
          </a:p>
          <a:p>
            <a:r>
              <a:t>• Cons: Can underperform with nonlinear trends or complex patterns.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GB" sz="2800"/>
              <a:t>7. Convolutional Neural Networks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/>
          </a:bodyPr>
          <a:lstStyle/>
          <a:p>
            <a:r>
              <a:rPr lang="en-GB" sz="1900"/>
              <a:t>• The CNN model processes a 30-day window of stock features ('Open', 'High', 'Low', 'Close', 'Volume').</a:t>
            </a:r>
          </a:p>
          <a:p>
            <a:r>
              <a:rPr lang="en-GB" sz="1900"/>
              <a:t>• Architecture includes Conv1D, </a:t>
            </a:r>
            <a:r>
              <a:rPr lang="en-GB" sz="1900" err="1"/>
              <a:t>MaxPooling</a:t>
            </a:r>
            <a:r>
              <a:rPr lang="en-GB" sz="1900"/>
              <a:t>, Dropout, Flatten, and Dense layers.</a:t>
            </a:r>
          </a:p>
          <a:p>
            <a:r>
              <a:rPr lang="en-GB" sz="1900"/>
              <a:t>• The model is trained using '</a:t>
            </a:r>
            <a:r>
              <a:rPr lang="en-GB" sz="1900" err="1"/>
              <a:t>adam</a:t>
            </a:r>
            <a:r>
              <a:rPr lang="en-GB" sz="1900"/>
              <a:t>' optimizer and '</a:t>
            </a:r>
            <a:r>
              <a:rPr lang="en-GB" sz="1900" err="1"/>
              <a:t>mean_squared_error</a:t>
            </a:r>
            <a:r>
              <a:rPr lang="en-GB" sz="1900"/>
              <a:t>' loss function for 20 epochs.</a:t>
            </a:r>
          </a:p>
          <a:p>
            <a:r>
              <a:rPr lang="en-GB" sz="1900"/>
              <a:t>• RMSE and R² metrics are used to evaluate prediction accuracy of future 'Close' prices.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glass building exterior">
            <a:extLst>
              <a:ext uri="{FF2B5EF4-FFF2-40B4-BE49-F238E27FC236}">
                <a16:creationId xmlns:a16="http://schemas.microsoft.com/office/drawing/2014/main" id="{20A8675B-9BE3-5D1C-3CF1-4561BB14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70" r="28221" b="-1"/>
          <a:stretch>
            <a:fillRect/>
          </a:stretch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Transfer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63D583-8A99-1BD0-CB7D-327F81CB16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537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Stock Market Prediction Techniques</vt:lpstr>
      <vt:lpstr>1. Introduction</vt:lpstr>
      <vt:lpstr>2. K-Nearest Neighbors (KNN)</vt:lpstr>
      <vt:lpstr>3. Support Vector Machine (SVM)</vt:lpstr>
      <vt:lpstr>4. Naive Bayes</vt:lpstr>
      <vt:lpstr>5. Logistic Regression</vt:lpstr>
      <vt:lpstr>6. Linear Regression</vt:lpstr>
      <vt:lpstr>7. Convolutional Neural Networks (CNN)</vt:lpstr>
      <vt:lpstr>8. Transfer Learning</vt:lpstr>
      <vt:lpstr>9. Summary &amp; Comparison</vt:lpstr>
      <vt:lpstr>10.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Ahmed Medhat</dc:creator>
  <cp:keywords/>
  <dc:description>generated using python-pptx</dc:description>
  <cp:lastModifiedBy>Medhat Sherine Mawsouf</cp:lastModifiedBy>
  <cp:revision>3</cp:revision>
  <dcterms:created xsi:type="dcterms:W3CDTF">2013-01-27T09:14:16Z</dcterms:created>
  <dcterms:modified xsi:type="dcterms:W3CDTF">2025-05-21T17:52:39Z</dcterms:modified>
  <cp:category/>
</cp:coreProperties>
</file>