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6" r:id="rId7"/>
    <p:sldId id="318" r:id="rId8"/>
    <p:sldId id="319" r:id="rId9"/>
    <p:sldId id="320" r:id="rId10"/>
    <p:sldId id="324" r:id="rId11"/>
    <p:sldId id="325" r:id="rId12"/>
    <p:sldId id="317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DA8-687B-2B7D-7681-89618424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A232B-A12A-7C8E-90E7-CCD239B88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DB714-06C1-0E21-4F37-986F8A7BB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41247-E8CF-BF93-2284-AD575AB08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675" y="3429000"/>
            <a:ext cx="8697221" cy="3200400"/>
          </a:xfrm>
        </p:spPr>
        <p:txBody>
          <a:bodyPr/>
          <a:lstStyle/>
          <a:p>
            <a:r>
              <a:rPr lang="en-US" dirty="0" err="1"/>
              <a:t>TasteOfHome</a:t>
            </a:r>
            <a:r>
              <a:rPr lang="en-US" dirty="0"/>
              <a:t> Web Crawler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An automated web crawler and dashboard that extracts and analyzes recipes from TasteOfHome.com.</a:t>
            </a:r>
            <a:endParaRPr lang="ar-EG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178" y="-1897092"/>
            <a:ext cx="5181600" cy="33688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B964B-A357-A099-CF14-A3418F006028}"/>
              </a:ext>
            </a:extLst>
          </p:cNvPr>
          <p:cNvSpPr txBox="1"/>
          <p:nvPr/>
        </p:nvSpPr>
        <p:spPr>
          <a:xfrm>
            <a:off x="3047215" y="202229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 recipe extraction</a:t>
            </a:r>
          </a:p>
          <a:p>
            <a:r>
              <a:rPr lang="en-US" dirty="0">
                <a:solidFill>
                  <a:schemeClr val="bg1"/>
                </a:solidFill>
              </a:rPr>
              <a:t>Analyze ingredients and instructions</a:t>
            </a:r>
          </a:p>
          <a:p>
            <a:r>
              <a:rPr lang="en-US" dirty="0">
                <a:solidFill>
                  <a:schemeClr val="bg1"/>
                </a:solidFill>
              </a:rPr>
              <a:t>Display insights using an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315532"/>
            <a:ext cx="7273637" cy="1646555"/>
          </a:xfrm>
        </p:spPr>
        <p:txBody>
          <a:bodyPr/>
          <a:lstStyle/>
          <a:p>
            <a:r>
              <a:rPr lang="en-US" dirty="0"/>
              <a:t>Tech Stack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F66ED-1673-247B-8F07-B3F4B65A564A}"/>
              </a:ext>
            </a:extLst>
          </p:cNvPr>
          <p:cNvSpPr txBox="1"/>
          <p:nvPr/>
        </p:nvSpPr>
        <p:spPr>
          <a:xfrm>
            <a:off x="2208229" y="239117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Python, Selenium,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&amp;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JSON for data</a:t>
            </a:r>
          </a:p>
          <a:p>
            <a:r>
              <a:rPr lang="en-US" dirty="0" err="1"/>
              <a:t>ChromeDriver</a:t>
            </a:r>
            <a:r>
              <a:rPr lang="en-US" dirty="0"/>
              <a:t> for rendering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2054" y="2381897"/>
            <a:ext cx="8579415" cy="1662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Uses sitemap parsing and robots.txt analysis to locate and fetch recipe URLs dynamically.</a:t>
            </a:r>
          </a:p>
          <a:p>
            <a:endParaRPr lang="en-US" dirty="0"/>
          </a:p>
          <a:p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18C19-D8E3-76F8-BB21-E16C32CE2253}"/>
              </a:ext>
            </a:extLst>
          </p:cNvPr>
          <p:cNvSpPr txBox="1"/>
          <p:nvPr/>
        </p:nvSpPr>
        <p:spPr>
          <a:xfrm>
            <a:off x="417137" y="50349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Web Crawling Process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Recipe Data Extraction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723C5-F421-902C-F6C6-654C5BDDF427}"/>
              </a:ext>
            </a:extLst>
          </p:cNvPr>
          <p:cNvSpPr txBox="1"/>
          <p:nvPr/>
        </p:nvSpPr>
        <p:spPr>
          <a:xfrm>
            <a:off x="4272700" y="1828329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Title</a:t>
            </a:r>
          </a:p>
          <a:p>
            <a:pPr marL="0" indent="0">
              <a:buNone/>
            </a:pPr>
            <a:r>
              <a:rPr lang="en-US" dirty="0"/>
              <a:t>Description</a:t>
            </a:r>
          </a:p>
          <a:p>
            <a:pPr marL="0" indent="0">
              <a:buNone/>
            </a:pPr>
            <a:r>
              <a:rPr lang="en-US" dirty="0"/>
              <a:t>Ingredients</a:t>
            </a:r>
          </a:p>
          <a:p>
            <a:pPr marL="0" indent="0">
              <a:buNone/>
            </a:pPr>
            <a:r>
              <a:rPr lang="en-US" dirty="0"/>
              <a:t>Instructions</a:t>
            </a:r>
          </a:p>
          <a:p>
            <a:pPr marL="0" indent="0">
              <a:buNone/>
            </a:pPr>
            <a:r>
              <a:rPr lang="en-US" dirty="0"/>
              <a:t>Image, Rating, Nutrition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24998" cy="1499627"/>
          </a:xfrm>
        </p:spPr>
        <p:txBody>
          <a:bodyPr/>
          <a:lstStyle/>
          <a:p>
            <a:r>
              <a:rPr lang="en-US" dirty="0"/>
              <a:t>Crawlability &amp; Robots.txt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5B4D2-213D-E0BD-A458-6F094993836F}"/>
              </a:ext>
            </a:extLst>
          </p:cNvPr>
          <p:cNvSpPr txBox="1"/>
          <p:nvPr/>
        </p:nvSpPr>
        <p:spPr>
          <a:xfrm>
            <a:off x="2832755" y="1499627"/>
            <a:ext cx="617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Checks for crawl permissions, delays, and sitemap access to comply with site policies.</a:t>
            </a:r>
            <a:br>
              <a:rPr lang="en-US" sz="1800" dirty="0"/>
            </a:br>
            <a:r>
              <a:rPr lang="en-US" sz="1800" dirty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B9011-9A8F-9C7E-B33D-E11EC6E4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3A70-F9F3-8EC8-59A7-805E25E6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24998" cy="1499627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2E96D-F089-15CE-A584-AC4A7866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1B909-BB53-BCA3-888A-5A01E784F6A9}"/>
              </a:ext>
            </a:extLst>
          </p:cNvPr>
          <p:cNvSpPr txBox="1"/>
          <p:nvPr/>
        </p:nvSpPr>
        <p:spPr>
          <a:xfrm>
            <a:off x="2238866" y="1499627"/>
            <a:ext cx="617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Live filtering</a:t>
            </a:r>
          </a:p>
          <a:p>
            <a:r>
              <a:rPr lang="en-US" dirty="0"/>
              <a:t>Visual analytics</a:t>
            </a:r>
          </a:p>
          <a:p>
            <a:r>
              <a:rPr lang="en-US" dirty="0"/>
              <a:t>Complexity &amp; keyword analysis</a:t>
            </a:r>
          </a:p>
          <a:p>
            <a:r>
              <a:rPr lang="en-US" dirty="0"/>
              <a:t>Crawl performance charts</a:t>
            </a:r>
          </a:p>
        </p:txBody>
      </p:sp>
    </p:spTree>
    <p:extLst>
      <p:ext uri="{BB962C8B-B14F-4D97-AF65-F5344CB8AC3E}">
        <p14:creationId xmlns:p14="http://schemas.microsoft.com/office/powerpoint/2010/main" val="361503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5310" y="1448644"/>
            <a:ext cx="8306274" cy="2389736"/>
          </a:xfrm>
        </p:spPr>
        <p:txBody>
          <a:bodyPr/>
          <a:lstStyle/>
          <a:p>
            <a:r>
              <a:rPr lang="en-US" dirty="0"/>
              <a:t>100+ recipes scraped</a:t>
            </a:r>
          </a:p>
          <a:p>
            <a:r>
              <a:rPr lang="en-US" dirty="0"/>
              <a:t>94% success rate</a:t>
            </a:r>
          </a:p>
          <a:p>
            <a:r>
              <a:rPr lang="en-US" dirty="0"/>
              <a:t>Top ingredients: garlic, onion, chicken</a:t>
            </a:r>
          </a:p>
          <a:p>
            <a:r>
              <a:rPr lang="en-US" dirty="0"/>
              <a:t>Dynamic 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A826-7F66-10C7-3C1C-59B10D069972}"/>
              </a:ext>
            </a:extLst>
          </p:cNvPr>
          <p:cNvSpPr txBox="1"/>
          <p:nvPr/>
        </p:nvSpPr>
        <p:spPr>
          <a:xfrm>
            <a:off x="219173" y="62603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Results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{D3B1B100-EBD1-4FEC-B527-6025EC4B1D65}tf22318419_win32</Template>
  <TotalTime>12</TotalTime>
  <Words>158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TasteOfHome Web Crawler</vt:lpstr>
      <vt:lpstr>Project Overview</vt:lpstr>
      <vt:lpstr>Objectives</vt:lpstr>
      <vt:lpstr>Tech Stack</vt:lpstr>
      <vt:lpstr>PowerPoint Presentation</vt:lpstr>
      <vt:lpstr>Recipe Data Extraction</vt:lpstr>
      <vt:lpstr>Crawlability &amp; Robots.txt</vt:lpstr>
      <vt:lpstr>Streamlit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gorg jozef makram</dc:creator>
  <cp:lastModifiedBy>gorg jozef makram</cp:lastModifiedBy>
  <cp:revision>1</cp:revision>
  <dcterms:created xsi:type="dcterms:W3CDTF">2025-05-22T08:00:09Z</dcterms:created>
  <dcterms:modified xsi:type="dcterms:W3CDTF">2025-05-22T08:12:56Z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