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C97F384-B2C8-4D46-805D-9D867CE5AEB2}" type="datetimeFigureOut">
              <a:rPr lang="ru-RU" smtClean="0"/>
              <a:t>22.01.2021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E160378-7AB2-4806-8876-F6E3DCE1A4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58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F384-B2C8-4D46-805D-9D867CE5AEB2}" type="datetimeFigureOut">
              <a:rPr lang="ru-RU" smtClean="0"/>
              <a:t>22.01.2021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0378-7AB2-4806-8876-F6E3DCE1A4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057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F384-B2C8-4D46-805D-9D867CE5AEB2}" type="datetimeFigureOut">
              <a:rPr lang="ru-RU" smtClean="0"/>
              <a:t>22.01.2021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0378-7AB2-4806-8876-F6E3DCE1A4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038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F384-B2C8-4D46-805D-9D867CE5AEB2}" type="datetimeFigureOut">
              <a:rPr lang="ru-RU" smtClean="0"/>
              <a:t>22.01.2021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0378-7AB2-4806-8876-F6E3DCE1A446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6895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F384-B2C8-4D46-805D-9D867CE5AEB2}" type="datetimeFigureOut">
              <a:rPr lang="ru-RU" smtClean="0"/>
              <a:t>22.01.2021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0378-7AB2-4806-8876-F6E3DCE1A4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796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F384-B2C8-4D46-805D-9D867CE5AEB2}" type="datetimeFigureOut">
              <a:rPr lang="ru-RU" smtClean="0"/>
              <a:t>22.01.2021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0378-7AB2-4806-8876-F6E3DCE1A4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042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F384-B2C8-4D46-805D-9D867CE5AEB2}" type="datetimeFigureOut">
              <a:rPr lang="ru-RU" smtClean="0"/>
              <a:t>22.01.2021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0378-7AB2-4806-8876-F6E3DCE1A4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018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F384-B2C8-4D46-805D-9D867CE5AEB2}" type="datetimeFigureOut">
              <a:rPr lang="ru-RU" smtClean="0"/>
              <a:t>22.01.2021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0378-7AB2-4806-8876-F6E3DCE1A4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88119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F384-B2C8-4D46-805D-9D867CE5AEB2}" type="datetimeFigureOut">
              <a:rPr lang="ru-RU" smtClean="0"/>
              <a:t>22.01.2021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0378-7AB2-4806-8876-F6E3DCE1A4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4016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F384-B2C8-4D46-805D-9D867CE5AEB2}" type="datetimeFigureOut">
              <a:rPr lang="ru-RU" smtClean="0"/>
              <a:t>22.01.2021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0378-7AB2-4806-8876-F6E3DCE1A4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493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F384-B2C8-4D46-805D-9D867CE5AEB2}" type="datetimeFigureOut">
              <a:rPr lang="ru-RU" smtClean="0"/>
              <a:t>22.01.2021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0378-7AB2-4806-8876-F6E3DCE1A4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9905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F384-B2C8-4D46-805D-9D867CE5AEB2}" type="datetimeFigureOut">
              <a:rPr lang="ru-RU" smtClean="0"/>
              <a:t>22.01.2021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0378-7AB2-4806-8876-F6E3DCE1A4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760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F384-B2C8-4D46-805D-9D867CE5AEB2}" type="datetimeFigureOut">
              <a:rPr lang="ru-RU" smtClean="0"/>
              <a:t>22.01.2021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0378-7AB2-4806-8876-F6E3DCE1A4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2077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F384-B2C8-4D46-805D-9D867CE5AEB2}" type="datetimeFigureOut">
              <a:rPr lang="ru-RU" smtClean="0"/>
              <a:t>22.01.2021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0378-7AB2-4806-8876-F6E3DCE1A4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53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F384-B2C8-4D46-805D-9D867CE5AEB2}" type="datetimeFigureOut">
              <a:rPr lang="ru-RU" smtClean="0"/>
              <a:t>22.01.2021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0378-7AB2-4806-8876-F6E3DCE1A4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146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F384-B2C8-4D46-805D-9D867CE5AEB2}" type="datetimeFigureOut">
              <a:rPr lang="ru-RU" smtClean="0"/>
              <a:t>22.01.2021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0378-7AB2-4806-8876-F6E3DCE1A4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0351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F384-B2C8-4D46-805D-9D867CE5AEB2}" type="datetimeFigureOut">
              <a:rPr lang="ru-RU" smtClean="0"/>
              <a:t>22.01.2021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0378-7AB2-4806-8876-F6E3DCE1A4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924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7F384-B2C8-4D46-805D-9D867CE5AEB2}" type="datetimeFigureOut">
              <a:rPr lang="ru-RU" smtClean="0"/>
              <a:t>22.01.2021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60378-7AB2-4806-8876-F6E3DCE1A4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1303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Victory is ours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48000" y="5202238"/>
            <a:ext cx="9144000" cy="1655762"/>
          </a:xfrm>
        </p:spPr>
        <p:txBody>
          <a:bodyPr/>
          <a:lstStyle/>
          <a:p>
            <a:r>
              <a:rPr lang="ru-RU" dirty="0" smtClean="0"/>
              <a:t>Проект </a:t>
            </a:r>
            <a:r>
              <a:rPr lang="ru-RU" dirty="0" err="1" smtClean="0"/>
              <a:t>Артишевского</a:t>
            </a:r>
            <a:r>
              <a:rPr lang="ru-RU" dirty="0" smtClean="0"/>
              <a:t> Андрея и Артёма </a:t>
            </a:r>
            <a:r>
              <a:rPr lang="ru-RU" dirty="0" err="1" smtClean="0"/>
              <a:t>Ханнанова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0595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было использовано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Были использованы все библиотеки, которые изучались в течении курса по </a:t>
            </a:r>
            <a:r>
              <a:rPr lang="en-US" dirty="0" err="1" smtClean="0"/>
              <a:t>PyGame</a:t>
            </a:r>
            <a:endParaRPr lang="ru-RU" dirty="0" smtClean="0"/>
          </a:p>
          <a:p>
            <a:r>
              <a:rPr lang="ru-RU" dirty="0" smtClean="0"/>
              <a:t>И сторонняя</a:t>
            </a:r>
            <a:r>
              <a:rPr lang="en-US" dirty="0" smtClean="0"/>
              <a:t> </a:t>
            </a:r>
            <a:r>
              <a:rPr lang="ru-RU" dirty="0" smtClean="0"/>
              <a:t>библиотека: </a:t>
            </a:r>
            <a:r>
              <a:rPr lang="en-US" dirty="0" smtClean="0"/>
              <a:t>socket </a:t>
            </a:r>
            <a:r>
              <a:rPr lang="ru-RU" dirty="0" smtClean="0"/>
              <a:t>(Библиотека для подключения и обмена данными между двумя разными ПК)</a:t>
            </a:r>
          </a:p>
        </p:txBody>
      </p:sp>
    </p:spTree>
    <p:extLst>
      <p:ext uri="{BB962C8B-B14F-4D97-AF65-F5344CB8AC3E}">
        <p14:creationId xmlns:p14="http://schemas.microsoft.com/office/powerpoint/2010/main" val="18672968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Жанр игры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Жанр – стратегия</a:t>
            </a:r>
          </a:p>
          <a:p>
            <a:r>
              <a:rPr lang="ru-RU" dirty="0" smtClean="0"/>
              <a:t>Он был выбран не просто так, а потому что </a:t>
            </a:r>
            <a:r>
              <a:rPr lang="ru-RU" dirty="0" err="1" smtClean="0"/>
              <a:t>платформеров</a:t>
            </a:r>
            <a:r>
              <a:rPr lang="ru-RU" dirty="0" smtClean="0"/>
              <a:t> будет очень много, да и хотелось чего-то такого что нравится нам. А мы фанаты такого жанра.</a:t>
            </a:r>
          </a:p>
          <a:p>
            <a:r>
              <a:rPr lang="ru-RU" dirty="0" smtClean="0"/>
              <a:t>Была идея сделать </a:t>
            </a:r>
            <a:r>
              <a:rPr lang="en-US" dirty="0" smtClean="0"/>
              <a:t>RPG</a:t>
            </a:r>
            <a:r>
              <a:rPr lang="ru-RU" dirty="0" smtClean="0"/>
              <a:t>, но там замучаешься объяснять что это, и в последствии эта идея была отброшена</a:t>
            </a:r>
          </a:p>
        </p:txBody>
      </p:sp>
    </p:spTree>
    <p:extLst>
      <p:ext uri="{BB962C8B-B14F-4D97-AF65-F5344CB8AC3E}">
        <p14:creationId xmlns:p14="http://schemas.microsoft.com/office/powerpoint/2010/main" val="10620499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10</TotalTime>
  <Words>96</Words>
  <Application>Microsoft Office PowerPoint</Application>
  <PresentationFormat>Широкоэкранный</PresentationFormat>
  <Paragraphs>9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Tw Cen MT</vt:lpstr>
      <vt:lpstr>Контур</vt:lpstr>
      <vt:lpstr>Victory is ours</vt:lpstr>
      <vt:lpstr>Что было использовано?</vt:lpstr>
      <vt:lpstr>Жанр игры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Victory is ours</dc:title>
  <dc:creator>Андрей</dc:creator>
  <cp:lastModifiedBy>Андрей</cp:lastModifiedBy>
  <cp:revision>2</cp:revision>
  <dcterms:created xsi:type="dcterms:W3CDTF">2021-01-21T19:23:02Z</dcterms:created>
  <dcterms:modified xsi:type="dcterms:W3CDTF">2021-01-21T19:33:52Z</dcterms:modified>
</cp:coreProperties>
</file>