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3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89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9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04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1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1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9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3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4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35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F384-B2C8-4D46-805D-9D867CE5AEB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30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Victory is ours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err="1" smtClean="0"/>
              <a:t>Артишевского</a:t>
            </a:r>
            <a:r>
              <a:rPr lang="ru-RU" dirty="0" smtClean="0"/>
              <a:t> Андрея и Артёма </a:t>
            </a:r>
            <a:r>
              <a:rPr lang="ru-RU" dirty="0" err="1" smtClean="0"/>
              <a:t>Ханнанова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5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использовано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все библиотеки, которые изучались в течении курса по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И сторонняя</a:t>
            </a:r>
            <a:r>
              <a:rPr lang="en-US" dirty="0" smtClean="0"/>
              <a:t> </a:t>
            </a:r>
            <a:r>
              <a:rPr lang="ru-RU" dirty="0" smtClean="0"/>
              <a:t>библиотека: </a:t>
            </a:r>
            <a:r>
              <a:rPr lang="en-US" dirty="0" smtClean="0"/>
              <a:t>socket </a:t>
            </a:r>
            <a:r>
              <a:rPr lang="ru-RU" dirty="0" smtClean="0"/>
              <a:t>(Библиотека для подключения и обмена данными между двумя разными ПК)</a:t>
            </a:r>
          </a:p>
        </p:txBody>
      </p:sp>
    </p:spTree>
    <p:extLst>
      <p:ext uri="{BB962C8B-B14F-4D97-AF65-F5344CB8AC3E}">
        <p14:creationId xmlns:p14="http://schemas.microsoft.com/office/powerpoint/2010/main" val="186729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Жанр – стратегия</a:t>
            </a:r>
          </a:p>
          <a:p>
            <a:r>
              <a:rPr lang="ru-RU" dirty="0" smtClean="0"/>
              <a:t>Он был выбран не просто так, а потому что </a:t>
            </a:r>
            <a:r>
              <a:rPr lang="ru-RU" dirty="0" err="1" smtClean="0"/>
              <a:t>платформеров</a:t>
            </a:r>
            <a:r>
              <a:rPr lang="ru-RU" dirty="0" smtClean="0"/>
              <a:t> будет очень много, да и хотелось чего-то такого что нравится нам. А мы фанаты такого жанра.</a:t>
            </a:r>
          </a:p>
          <a:p>
            <a:r>
              <a:rPr lang="ru-RU" dirty="0" smtClean="0"/>
              <a:t>Была идея сделать </a:t>
            </a:r>
            <a:r>
              <a:rPr lang="en-US" dirty="0" smtClean="0"/>
              <a:t>RPG</a:t>
            </a:r>
            <a:r>
              <a:rPr lang="ru-RU" dirty="0" smtClean="0"/>
              <a:t>, но там замучаешься объяснять что это, и в последствии эта идея была отброшена</a:t>
            </a:r>
          </a:p>
        </p:txBody>
      </p:sp>
    </p:spTree>
    <p:extLst>
      <p:ext uri="{BB962C8B-B14F-4D97-AF65-F5344CB8AC3E}">
        <p14:creationId xmlns:p14="http://schemas.microsoft.com/office/powerpoint/2010/main" val="1062049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программе реализовано несколько основных классов (</a:t>
            </a:r>
            <a:r>
              <a:rPr lang="en-US" dirty="0" smtClean="0"/>
              <a:t>Blue, Red – </a:t>
            </a:r>
            <a:r>
              <a:rPr lang="ru-RU" dirty="0" smtClean="0"/>
              <a:t>это два игрока, </a:t>
            </a:r>
            <a:r>
              <a:rPr lang="en-US" dirty="0" smtClean="0"/>
              <a:t>Board </a:t>
            </a:r>
            <a:r>
              <a:rPr lang="ru-RU" dirty="0" smtClean="0"/>
              <a:t>– класс, где происходят основные боевые действия и генерация поля, и класс </a:t>
            </a:r>
            <a:r>
              <a:rPr lang="en-US" dirty="0" smtClean="0"/>
              <a:t>Unit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 котором хранится матрица на которой располагаются юниты.)</a:t>
            </a:r>
          </a:p>
          <a:p>
            <a:r>
              <a:rPr lang="ru-RU" dirty="0" smtClean="0"/>
              <a:t>Одна из важных частей нашей игры это мульти плеер, который прошёл сквозь пот, кровь и слёзы. Онлайн рассчитан на локальные сети, можно использовать </a:t>
            </a:r>
            <a:r>
              <a:rPr lang="en-US" dirty="0" smtClean="0"/>
              <a:t>Hamachi </a:t>
            </a:r>
            <a:r>
              <a:rPr lang="ru-RU" dirty="0" smtClean="0"/>
              <a:t>или </a:t>
            </a:r>
            <a:r>
              <a:rPr lang="en-US" dirty="0" err="1" smtClean="0"/>
              <a:t>RadminVPN</a:t>
            </a:r>
            <a:r>
              <a:rPr lang="ru-RU" dirty="0" smtClean="0"/>
              <a:t>. Так что многочисленные километры не отделят вас от интересного </a:t>
            </a:r>
            <a:r>
              <a:rPr lang="ru-RU" dirty="0" err="1" smtClean="0"/>
              <a:t>геймплея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53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23</TotalTime>
  <Words>180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Victory is ours</vt:lpstr>
      <vt:lpstr>Что было использовано?</vt:lpstr>
      <vt:lpstr>Жанр игры</vt:lpstr>
      <vt:lpstr>Создание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Victory is ours</dc:title>
  <dc:creator>Андрей</dc:creator>
  <cp:lastModifiedBy>Yandex Liceum 1</cp:lastModifiedBy>
  <cp:revision>4</cp:revision>
  <dcterms:created xsi:type="dcterms:W3CDTF">2021-01-21T19:23:02Z</dcterms:created>
  <dcterms:modified xsi:type="dcterms:W3CDTF">2021-02-27T10:25:44Z</dcterms:modified>
</cp:coreProperties>
</file>