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54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69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ycopendata.socrata.com/data?cat=housing" TargetMode="External"/><Relationship Id="rId2" Type="http://schemas.openxmlformats.org/officeDocument/2006/relationships/hyperlink" Target="http://www.jaredlander.com/datase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30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Analysis of New York City Condo Evaluation for Fiscal year 2011-2012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81669"/>
            <a:ext cx="8825658" cy="1815547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Team:</a:t>
            </a:r>
          </a:p>
          <a:p>
            <a:r>
              <a:rPr lang="en-US" sz="3100" dirty="0"/>
              <a:t>Femi Adesanya</a:t>
            </a:r>
          </a:p>
          <a:p>
            <a:r>
              <a:rPr lang="en-US" sz="3100" dirty="0"/>
              <a:t>Dominique Edwards</a:t>
            </a:r>
          </a:p>
          <a:p>
            <a:r>
              <a:rPr lang="en-US" sz="3100" dirty="0"/>
              <a:t>scott AndErwald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explores the New York City housing market.</a:t>
            </a:r>
          </a:p>
          <a:p>
            <a:r>
              <a:rPr lang="en-US" sz="2400" dirty="0"/>
              <a:t>Before the recession of 2008 there has been an increase in housing prices within the Boros of New York.</a:t>
            </a:r>
          </a:p>
          <a:p>
            <a:r>
              <a:rPr lang="en-US" sz="2400" dirty="0"/>
              <a:t>The dataset is from a 2011 project by New York City from several public agencies.</a:t>
            </a:r>
          </a:p>
          <a:p>
            <a:r>
              <a:rPr lang="en-US" sz="2400" dirty="0"/>
              <a:t>This dataset includes information on housing data split by Boros which consist of 14 variables and 2626 records.</a:t>
            </a:r>
          </a:p>
        </p:txBody>
      </p:sp>
    </p:spTree>
    <p:extLst>
      <p:ext uri="{BB962C8B-B14F-4D97-AF65-F5344CB8AC3E}">
        <p14:creationId xmlns:p14="http://schemas.microsoft.com/office/powerpoint/2010/main" val="87922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Dataset was stored in a csv format and imported into a MySQL server.</a:t>
            </a:r>
          </a:p>
          <a:p>
            <a:r>
              <a:rPr lang="en-US" sz="2400" dirty="0"/>
              <a:t>Analysis is based on comparing the five different Boros .</a:t>
            </a:r>
          </a:p>
          <a:p>
            <a:r>
              <a:rPr lang="en-US" sz="2400" dirty="0"/>
              <a:t>Manhattan Boro had the highest number of</a:t>
            </a:r>
          </a:p>
          <a:p>
            <a:pPr marL="0" indent="0">
              <a:buNone/>
            </a:pPr>
            <a:r>
              <a:rPr lang="en-US" sz="2400" dirty="0"/>
              <a:t>records.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Further analysis revealed the Manhattan Boro</a:t>
            </a:r>
          </a:p>
          <a:p>
            <a:pPr marL="0" indent="0">
              <a:buNone/>
            </a:pPr>
            <a:r>
              <a:rPr lang="en-US" sz="2400" dirty="0"/>
              <a:t>contained over 52 % of the records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210" y="3307918"/>
            <a:ext cx="3248025" cy="1304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97393" y="5194122"/>
            <a:ext cx="3658772" cy="13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Upon further analysis the Manhattan Boro had the highest value per sq. ft.</a:t>
            </a:r>
          </a:p>
          <a:p>
            <a:r>
              <a:rPr lang="en-US" sz="2400" dirty="0"/>
              <a:t>The lowest value per sq. ft. belongs to the Bronx.</a:t>
            </a:r>
          </a:p>
          <a:p>
            <a:endParaRPr lang="en-US" sz="2400" dirty="0"/>
          </a:p>
          <a:p>
            <a:r>
              <a:rPr lang="en-US" sz="2400" dirty="0"/>
              <a:t>Next the average of the three variables were </a:t>
            </a:r>
          </a:p>
          <a:p>
            <a:pPr marL="0" indent="0">
              <a:buNone/>
            </a:pPr>
            <a:r>
              <a:rPr lang="en-US" sz="2400" dirty="0"/>
              <a:t>compared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24473" y="2696369"/>
            <a:ext cx="2390775" cy="1304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5847" y="4875937"/>
            <a:ext cx="3305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we looked the most common building classification per Boro</a:t>
            </a:r>
          </a:p>
          <a:p>
            <a:r>
              <a:rPr lang="en-US" sz="2400" dirty="0"/>
              <a:t>The Manhattan Boro has the highest</a:t>
            </a:r>
          </a:p>
          <a:p>
            <a:pPr marL="0" indent="0">
              <a:buNone/>
            </a:pPr>
            <a:r>
              <a:rPr lang="en-US" sz="2400" dirty="0"/>
              <a:t>number of condos for.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Within the Manhattan Boro the </a:t>
            </a:r>
          </a:p>
          <a:p>
            <a:pPr marL="0" indent="0">
              <a:buNone/>
            </a:pPr>
            <a:r>
              <a:rPr lang="en-US" sz="2400" dirty="0"/>
              <a:t>Upper East Side has the highest amount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9912" y="2493833"/>
            <a:ext cx="4321037" cy="15397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01947" y="4233274"/>
            <a:ext cx="3710610" cy="20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Based on the analysis we found that</a:t>
            </a:r>
          </a:p>
          <a:p>
            <a:pPr lvl="1"/>
            <a:r>
              <a:rPr lang="en-US" sz="2400" dirty="0"/>
              <a:t>Manhattan Boro has the most expensive condos on average</a:t>
            </a:r>
          </a:p>
          <a:p>
            <a:pPr lvl="1"/>
            <a:r>
              <a:rPr lang="en-US" sz="2400" dirty="0"/>
              <a:t>Manhattan highest average as it relates to</a:t>
            </a:r>
          </a:p>
          <a:p>
            <a:pPr lvl="2"/>
            <a:r>
              <a:rPr lang="en-US" sz="2400" dirty="0"/>
              <a:t>gross income</a:t>
            </a:r>
          </a:p>
          <a:p>
            <a:pPr lvl="2"/>
            <a:r>
              <a:rPr lang="en-US" sz="2400" dirty="0"/>
              <a:t>expense per sq. ft.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Despite the fact of the higher expense of living in Manhattan there appears to a large amount of condos in the Boro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06591" y="3725255"/>
            <a:ext cx="3070225" cy="14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43323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9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9181" y="861391"/>
            <a:ext cx="8825658" cy="108002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3163" y="2696788"/>
            <a:ext cx="8825658" cy="861420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hlinkClick r:id="rId2"/>
              </a:rPr>
              <a:t>http://www.jaredlander.com/datasets/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/>
              </a:rPr>
              <a:t>https://nycopendata.socrata.com/data?cat=housing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277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Analysis of New York City Condo Evaluation for Fiscal year 2011-2012</vt:lpstr>
      <vt:lpstr>Introduction</vt:lpstr>
      <vt:lpstr>Data Analysis </vt:lpstr>
      <vt:lpstr>Data Analysis cont.</vt:lpstr>
      <vt:lpstr>Data Analysis cont.</vt:lpstr>
      <vt:lpstr>Summary</vt:lpstr>
      <vt:lpstr>Question?</vt:lpstr>
      <vt:lpstr>Thanks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York City Condo Evaulation for Fiscal year 2011-2012</dc:title>
  <dc:creator>Scott Anderwald</dc:creator>
  <cp:lastModifiedBy>nsadmin</cp:lastModifiedBy>
  <cp:revision>13</cp:revision>
  <dcterms:created xsi:type="dcterms:W3CDTF">2016-12-05T16:37:12Z</dcterms:created>
  <dcterms:modified xsi:type="dcterms:W3CDTF">2016-12-08T17:00:59Z</dcterms:modified>
</cp:coreProperties>
</file>