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3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54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6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69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0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0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0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8C8B7A-48D1-47FD-BF8F-862DDCFE0985}" type="datetimeFigureOut">
              <a:rPr lang="en-US" smtClean="0"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ycopendata.socrata.com/data?cat=housing" TargetMode="External"/><Relationship Id="rId2" Type="http://schemas.openxmlformats.org/officeDocument/2006/relationships/hyperlink" Target="http://www.jaredlander.com/dataset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Adesanya/MSDS733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30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Analysis of New York City Condo Evaluation for Fiscal year 2011-2012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81669"/>
            <a:ext cx="8825658" cy="1815547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Team:</a:t>
            </a:r>
          </a:p>
          <a:p>
            <a:r>
              <a:rPr lang="en-US" sz="3100" dirty="0"/>
              <a:t>Femi Adesanya</a:t>
            </a:r>
          </a:p>
          <a:p>
            <a:r>
              <a:rPr lang="en-US" sz="3100" dirty="0"/>
              <a:t>Dominique Edwards</a:t>
            </a:r>
          </a:p>
          <a:p>
            <a:r>
              <a:rPr lang="en-US" sz="3100" dirty="0"/>
              <a:t>scott AndErwald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6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09181" y="861391"/>
            <a:ext cx="8825658" cy="1080024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03163" y="2696787"/>
            <a:ext cx="8825658" cy="2470636"/>
          </a:xfrm>
        </p:spPr>
        <p:txBody>
          <a:bodyPr>
            <a:normAutofit fontScale="85000" lnSpcReduction="10000"/>
          </a:bodyPr>
          <a:lstStyle/>
          <a:p>
            <a:r>
              <a:rPr lang="en-US" sz="3400" u="sng" dirty="0">
                <a:solidFill>
                  <a:schemeClr val="bg1"/>
                </a:solidFill>
                <a:hlinkClick r:id="rId2"/>
              </a:rPr>
              <a:t>http://www.jaredlander.com/datasets/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u="sng" dirty="0">
                <a:solidFill>
                  <a:schemeClr val="bg1"/>
                </a:solidFill>
                <a:hlinkClick r:id="rId3"/>
              </a:rPr>
              <a:t>https://nycopendata.socrata.com/data?cat=housing</a:t>
            </a:r>
            <a:endParaRPr lang="en-US" sz="3400" u="sng" dirty="0">
              <a:solidFill>
                <a:schemeClr val="bg1"/>
              </a:solidFill>
            </a:endParaRPr>
          </a:p>
          <a:p>
            <a:r>
              <a:rPr lang="en-US" sz="3400" dirty="0">
                <a:hlinkClick r:id="rId4"/>
              </a:rPr>
              <a:t>https://github.com/OAdesanya/MSDS7330</a:t>
            </a:r>
            <a:endParaRPr lang="en-US" sz="3400" dirty="0"/>
          </a:p>
          <a:p>
            <a:r>
              <a:rPr lang="en-US" sz="3400" dirty="0"/>
              <a:t>database size = 276 kb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project explores the New York City housing market.</a:t>
            </a:r>
          </a:p>
          <a:p>
            <a:r>
              <a:rPr lang="en-US" sz="2400" dirty="0"/>
              <a:t>Before the recession of 2008 there has been an increase in housing prices within the Boros of New York.</a:t>
            </a:r>
          </a:p>
          <a:p>
            <a:r>
              <a:rPr lang="en-US" sz="2400" dirty="0"/>
              <a:t>The dataset is from a 2011 project by New York City from several public agencies.</a:t>
            </a:r>
          </a:p>
          <a:p>
            <a:r>
              <a:rPr lang="en-US" sz="2400" dirty="0"/>
              <a:t>This dataset includes information on housing data split by Boros which consist of 14 variables and 2626 records.</a:t>
            </a:r>
          </a:p>
        </p:txBody>
      </p:sp>
    </p:spTree>
    <p:extLst>
      <p:ext uri="{BB962C8B-B14F-4D97-AF65-F5344CB8AC3E}">
        <p14:creationId xmlns:p14="http://schemas.microsoft.com/office/powerpoint/2010/main" val="87922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Dataset was stored in a csv format and imported into a MySQL server.</a:t>
            </a:r>
          </a:p>
          <a:p>
            <a:r>
              <a:rPr lang="en-US" sz="2400" dirty="0"/>
              <a:t>Analysis is based on comparing the five different Boros .</a:t>
            </a:r>
          </a:p>
          <a:p>
            <a:r>
              <a:rPr lang="en-US" sz="2400" dirty="0"/>
              <a:t>Manhattan Boro had the highest number of</a:t>
            </a:r>
          </a:p>
          <a:p>
            <a:pPr marL="0" indent="0">
              <a:buNone/>
            </a:pPr>
            <a:r>
              <a:rPr lang="en-US" sz="2400" dirty="0"/>
              <a:t>records.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Further analysis revealed the Manhattan Boro</a:t>
            </a:r>
          </a:p>
          <a:p>
            <a:pPr marL="0" indent="0">
              <a:buNone/>
            </a:pPr>
            <a:r>
              <a:rPr lang="en-US" sz="2400" dirty="0"/>
              <a:t>contained over 52 % of the records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58210" y="3307918"/>
            <a:ext cx="3248025" cy="13049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97393" y="5194122"/>
            <a:ext cx="3658772" cy="13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Upon further analysis the Manhattan Boro had the highest value per sq. ft.</a:t>
            </a:r>
          </a:p>
          <a:p>
            <a:r>
              <a:rPr lang="en-US" sz="2400" dirty="0"/>
              <a:t>The lowest value per sq. ft. belongs to the Bronx.</a:t>
            </a:r>
          </a:p>
          <a:p>
            <a:endParaRPr lang="en-US" sz="2400" dirty="0"/>
          </a:p>
          <a:p>
            <a:r>
              <a:rPr lang="en-US" sz="2400" dirty="0"/>
              <a:t>Next the average of the three variables were </a:t>
            </a:r>
          </a:p>
          <a:p>
            <a:pPr marL="0" indent="0">
              <a:buNone/>
            </a:pPr>
            <a:r>
              <a:rPr lang="en-US" sz="2400" dirty="0"/>
              <a:t>compared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59555" y="2935360"/>
            <a:ext cx="2390775" cy="1304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45847" y="4582391"/>
            <a:ext cx="4412353" cy="18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 we looked the most common building classification per Boro</a:t>
            </a:r>
          </a:p>
          <a:p>
            <a:r>
              <a:rPr lang="en-US" sz="2400" dirty="0"/>
              <a:t>The Manhattan Boro has the highest</a:t>
            </a:r>
          </a:p>
          <a:p>
            <a:pPr marL="0" indent="0">
              <a:buNone/>
            </a:pPr>
            <a:r>
              <a:rPr lang="en-US" sz="2400" dirty="0"/>
              <a:t>number of condos for.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4660" y="3751118"/>
            <a:ext cx="7186995" cy="25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671" y="767881"/>
            <a:ext cx="9119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Within the Manhattan </a:t>
            </a:r>
            <a:r>
              <a:rPr lang="en-US" dirty="0" err="1"/>
              <a:t>Boro</a:t>
            </a:r>
            <a:r>
              <a:rPr lang="en-US" dirty="0"/>
              <a:t> the </a:t>
            </a:r>
            <a:r>
              <a:rPr lang="en-US" dirty="0" smtClean="0"/>
              <a:t>Upper </a:t>
            </a:r>
            <a:r>
              <a:rPr lang="en-US" dirty="0"/>
              <a:t>East Side </a:t>
            </a:r>
            <a:r>
              <a:rPr lang="en-US" dirty="0" smtClean="0"/>
              <a:t>has the </a:t>
            </a:r>
            <a:r>
              <a:rPr lang="en-US" dirty="0"/>
              <a:t>highest amount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0364" y="1246910"/>
            <a:ext cx="8461061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Based on the analysis we found that</a:t>
            </a:r>
          </a:p>
          <a:p>
            <a:pPr lvl="1"/>
            <a:r>
              <a:rPr lang="en-US" sz="2400" dirty="0"/>
              <a:t>Manhattan Boro has the most expensive condos on average</a:t>
            </a:r>
          </a:p>
          <a:p>
            <a:pPr lvl="1"/>
            <a:r>
              <a:rPr lang="en-US" sz="2400" dirty="0"/>
              <a:t>Manhattan highest average as it relates to</a:t>
            </a:r>
          </a:p>
          <a:p>
            <a:pPr lvl="2"/>
            <a:r>
              <a:rPr lang="en-US" sz="2400" dirty="0"/>
              <a:t>gross income</a:t>
            </a:r>
          </a:p>
          <a:p>
            <a:pPr lvl="2"/>
            <a:r>
              <a:rPr lang="en-US" sz="2400" dirty="0"/>
              <a:t>expense per sq. ft.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Despite the fact of the higher expense of living in Manhattan there appears to a large amount of condos in the Boro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99563" y="3273136"/>
            <a:ext cx="3553691" cy="24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2" y="1337395"/>
            <a:ext cx="4629150" cy="27908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0750" y="1337396"/>
            <a:ext cx="4608368" cy="27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5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Olufemi</a:t>
            </a:r>
            <a:r>
              <a:rPr lang="en-US" dirty="0"/>
              <a:t> </a:t>
            </a:r>
            <a:r>
              <a:rPr lang="en-US" dirty="0" err="1"/>
              <a:t>Adesanya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Software: MySQL 5.7.15</a:t>
            </a:r>
          </a:p>
          <a:p>
            <a:r>
              <a:rPr lang="en-US" dirty="0"/>
              <a:t>Database Server: MySQL/university</a:t>
            </a:r>
          </a:p>
          <a:p>
            <a:r>
              <a:rPr lang="en-US" dirty="0"/>
              <a:t>Cpu Memory : 64-bit Operating System, x64-based processor/ 8.00GB Ram</a:t>
            </a:r>
          </a:p>
          <a:p>
            <a:r>
              <a:rPr lang="en-US" dirty="0"/>
              <a:t>Processor: Intel(R) Core™ i7-4700MQ CPU @2.40GHz</a:t>
            </a:r>
          </a:p>
          <a:p>
            <a:r>
              <a:rPr lang="en-US" dirty="0"/>
              <a:t>Data Size: 276kb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Scott </a:t>
            </a:r>
            <a:r>
              <a:rPr lang="en-US" dirty="0" err="1"/>
              <a:t>Anderwald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Software: MySQL 5.7</a:t>
            </a:r>
          </a:p>
          <a:p>
            <a:r>
              <a:rPr lang="en-US" dirty="0"/>
              <a:t>Database Server: MySQL/root</a:t>
            </a:r>
          </a:p>
          <a:p>
            <a:r>
              <a:rPr lang="en-US" dirty="0" err="1"/>
              <a:t>Cpu</a:t>
            </a:r>
            <a:r>
              <a:rPr lang="en-US" dirty="0"/>
              <a:t> Memory : 64-bit Operating System, x64-based processor/ 6.00GB Ram</a:t>
            </a:r>
          </a:p>
          <a:p>
            <a:r>
              <a:rPr lang="en-US" dirty="0"/>
              <a:t>Processor: Intel(R) Core™ i3-5015U CPU @2.10GHz</a:t>
            </a:r>
          </a:p>
          <a:p>
            <a:r>
              <a:rPr lang="en-US" dirty="0"/>
              <a:t>Data Size: 276kb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588327" cy="576262"/>
          </a:xfrm>
        </p:spPr>
        <p:txBody>
          <a:bodyPr/>
          <a:lstStyle/>
          <a:p>
            <a:r>
              <a:rPr lang="en-US" dirty="0"/>
              <a:t>Dominique Edwards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Software: MySQL 5.7</a:t>
            </a:r>
          </a:p>
          <a:p>
            <a:r>
              <a:rPr lang="en-US" dirty="0"/>
              <a:t>Database Server: MySQL/root</a:t>
            </a:r>
          </a:p>
          <a:p>
            <a:r>
              <a:rPr lang="en-US" dirty="0" err="1"/>
              <a:t>Cpu</a:t>
            </a:r>
            <a:r>
              <a:rPr lang="en-US" dirty="0"/>
              <a:t> Memory : </a:t>
            </a:r>
            <a:r>
              <a:rPr lang="en-US" dirty="0" smtClean="0"/>
              <a:t>32-bit </a:t>
            </a:r>
            <a:r>
              <a:rPr lang="en-US" dirty="0"/>
              <a:t>Operating System, x64-based processor/ </a:t>
            </a:r>
            <a:r>
              <a:rPr lang="en-US" dirty="0" smtClean="0"/>
              <a:t>4.00GB </a:t>
            </a:r>
            <a:r>
              <a:rPr lang="en-US" dirty="0"/>
              <a:t>Ram</a:t>
            </a:r>
          </a:p>
          <a:p>
            <a:r>
              <a:rPr lang="en-US" dirty="0"/>
              <a:t>Processor: Intel(R) Core™ i3-5015U CPU @2.10GHz</a:t>
            </a:r>
          </a:p>
          <a:p>
            <a:r>
              <a:rPr lang="en-US" dirty="0"/>
              <a:t>Data Size: 276kb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72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394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Analysis of New York City Condo Evaluation for Fiscal year 2011-2012</vt:lpstr>
      <vt:lpstr>Introduction</vt:lpstr>
      <vt:lpstr>Data Analysis </vt:lpstr>
      <vt:lpstr>Data Analysis cont.</vt:lpstr>
      <vt:lpstr>Data Analysis cont.</vt:lpstr>
      <vt:lpstr>PowerPoint Presentation</vt:lpstr>
      <vt:lpstr>Summary</vt:lpstr>
      <vt:lpstr>Data Visualization</vt:lpstr>
      <vt:lpstr>Experimental Specification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 York City Condo Evaulation for Fiscal year 2011-2012</dc:title>
  <dc:creator>Scott Anderwald</dc:creator>
  <cp:lastModifiedBy>OLUFEMI ADESANYA</cp:lastModifiedBy>
  <cp:revision>23</cp:revision>
  <dcterms:created xsi:type="dcterms:W3CDTF">2016-12-05T16:37:12Z</dcterms:created>
  <dcterms:modified xsi:type="dcterms:W3CDTF">2016-12-12T01:08:57Z</dcterms:modified>
</cp:coreProperties>
</file>