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4" r:id="rId4"/>
    <p:sldId id="265" r:id="rId5"/>
    <p:sldId id="261" r:id="rId6"/>
    <p:sldId id="262" r:id="rId7"/>
    <p:sldId id="266" r:id="rId8"/>
    <p:sldId id="26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3BD9A1-882A-1900-11A2-890110BAD6F1}" v="473" dt="2024-11-10T14:48:00.859"/>
    <p1510:client id="{55A6AC85-2121-B9F8-665E-3D93A63985AE}" v="83" dt="2024-11-09T18:36:19.340"/>
    <p1510:client id="{936CEEF6-F126-1D12-E745-51182D3B3220}" v="831" dt="2024-11-09T19:55:00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n Karapetyan" userId="S::karapekar@lebk247.de::aeeab270-24cf-4439-bfc5-18d20fc0d0e8" providerId="AD" clId="Web-{55A6AC85-2121-B9F8-665E-3D93A63985AE}"/>
    <pc:docChg chg="addSld modSld sldOrd">
      <pc:chgData name="Karen Karapetyan" userId="S::karapekar@lebk247.de::aeeab270-24cf-4439-bfc5-18d20fc0d0e8" providerId="AD" clId="Web-{55A6AC85-2121-B9F8-665E-3D93A63985AE}" dt="2024-11-09T18:36:19.340" v="58" actId="1076"/>
      <pc:docMkLst>
        <pc:docMk/>
      </pc:docMkLst>
      <pc:sldChg chg="addSp modSp ord">
        <pc:chgData name="Karen Karapetyan" userId="S::karapekar@lebk247.de::aeeab270-24cf-4439-bfc5-18d20fc0d0e8" providerId="AD" clId="Web-{55A6AC85-2121-B9F8-665E-3D93A63985AE}" dt="2024-11-09T18:19:47.047" v="7"/>
        <pc:sldMkLst>
          <pc:docMk/>
          <pc:sldMk cId="1351651579" sldId="256"/>
        </pc:sldMkLst>
        <pc:picChg chg="add mod">
          <ac:chgData name="Karen Karapetyan" userId="S::karapekar@lebk247.de::aeeab270-24cf-4439-bfc5-18d20fc0d0e8" providerId="AD" clId="Web-{55A6AC85-2121-B9F8-665E-3D93A63985AE}" dt="2024-11-09T18:17:40.886" v="5" actId="1076"/>
          <ac:picMkLst>
            <pc:docMk/>
            <pc:sldMk cId="1351651579" sldId="256"/>
            <ac:picMk id="4" creationId="{C3226AAF-8A72-B055-16AE-791ACB8E11AF}"/>
          </ac:picMkLst>
        </pc:picChg>
      </pc:sldChg>
      <pc:sldChg chg="delSp new mod setBg modClrScheme chgLayout">
        <pc:chgData name="Karen Karapetyan" userId="S::karapekar@lebk247.de::aeeab270-24cf-4439-bfc5-18d20fc0d0e8" providerId="AD" clId="Web-{55A6AC85-2121-B9F8-665E-3D93A63985AE}" dt="2024-11-09T18:35:07.477" v="54"/>
        <pc:sldMkLst>
          <pc:docMk/>
          <pc:sldMk cId="632228969" sldId="257"/>
        </pc:sldMkLst>
        <pc:spChg chg="del">
          <ac:chgData name="Karen Karapetyan" userId="S::karapekar@lebk247.de::aeeab270-24cf-4439-bfc5-18d20fc0d0e8" providerId="AD" clId="Web-{55A6AC85-2121-B9F8-665E-3D93A63985AE}" dt="2024-11-09T18:34:56.071" v="53"/>
          <ac:spMkLst>
            <pc:docMk/>
            <pc:sldMk cId="632228969" sldId="257"/>
            <ac:spMk id="2" creationId="{A4AA75B4-6C78-0B11-68A4-48A652015D41}"/>
          </ac:spMkLst>
        </pc:spChg>
        <pc:spChg chg="del">
          <ac:chgData name="Karen Karapetyan" userId="S::karapekar@lebk247.de::aeeab270-24cf-4439-bfc5-18d20fc0d0e8" providerId="AD" clId="Web-{55A6AC85-2121-B9F8-665E-3D93A63985AE}" dt="2024-11-09T18:34:56.071" v="53"/>
          <ac:spMkLst>
            <pc:docMk/>
            <pc:sldMk cId="632228969" sldId="257"/>
            <ac:spMk id="3" creationId="{7C368684-88CD-082D-13C2-03B9057FF965}"/>
          </ac:spMkLst>
        </pc:spChg>
      </pc:sldChg>
      <pc:sldChg chg="addSp modSp new mod ord setBg">
        <pc:chgData name="Karen Karapetyan" userId="S::karapekar@lebk247.de::aeeab270-24cf-4439-bfc5-18d20fc0d0e8" providerId="AD" clId="Web-{55A6AC85-2121-B9F8-665E-3D93A63985AE}" dt="2024-11-09T18:36:19.340" v="58" actId="1076"/>
        <pc:sldMkLst>
          <pc:docMk/>
          <pc:sldMk cId="2831301118" sldId="258"/>
        </pc:sldMkLst>
        <pc:spChg chg="add mod">
          <ac:chgData name="Karen Karapetyan" userId="S::karapekar@lebk247.de::aeeab270-24cf-4439-bfc5-18d20fc0d0e8" providerId="AD" clId="Web-{55A6AC85-2121-B9F8-665E-3D93A63985AE}" dt="2024-11-09T18:36:19.340" v="58" actId="1076"/>
          <ac:spMkLst>
            <pc:docMk/>
            <pc:sldMk cId="2831301118" sldId="258"/>
            <ac:spMk id="2" creationId="{E3B54A27-7234-78D4-9C27-42F52DE3A442}"/>
          </ac:spMkLst>
        </pc:spChg>
        <pc:spChg chg="add mod">
          <ac:chgData name="Karen Karapetyan" userId="S::karapekar@lebk247.de::aeeab270-24cf-4439-bfc5-18d20fc0d0e8" providerId="AD" clId="Web-{55A6AC85-2121-B9F8-665E-3D93A63985AE}" dt="2024-11-09T18:25:25.783" v="45" actId="1076"/>
          <ac:spMkLst>
            <pc:docMk/>
            <pc:sldMk cId="2831301118" sldId="258"/>
            <ac:spMk id="3" creationId="{80AA9E65-E3A1-181C-D6EA-6F238EBE2ACB}"/>
          </ac:spMkLst>
        </pc:spChg>
      </pc:sldChg>
    </pc:docChg>
  </pc:docChgLst>
  <pc:docChgLst>
    <pc:chgData name="Karen Karapetyan" userId="S::karapekar@lebk247.de::aeeab270-24cf-4439-bfc5-18d20fc0d0e8" providerId="AD" clId="Web-{936CEEF6-F126-1D12-E745-51182D3B3220}"/>
    <pc:docChg chg="addSld delSld modSld sldOrd">
      <pc:chgData name="Karen Karapetyan" userId="S::karapekar@lebk247.de::aeeab270-24cf-4439-bfc5-18d20fc0d0e8" providerId="AD" clId="Web-{936CEEF6-F126-1D12-E745-51182D3B3220}" dt="2024-11-09T19:55:00.412" v="672"/>
      <pc:docMkLst>
        <pc:docMk/>
      </pc:docMkLst>
      <pc:sldChg chg="modSp del mod ord modClrScheme chgLayout">
        <pc:chgData name="Karen Karapetyan" userId="S::karapekar@lebk247.de::aeeab270-24cf-4439-bfc5-18d20fc0d0e8" providerId="AD" clId="Web-{936CEEF6-F126-1D12-E745-51182D3B3220}" dt="2024-11-09T19:55:00.412" v="672"/>
        <pc:sldMkLst>
          <pc:docMk/>
          <pc:sldMk cId="1351651579" sldId="256"/>
        </pc:sldMkLst>
        <pc:spChg chg="mod ord">
          <ac:chgData name="Karen Karapetyan" userId="S::karapekar@lebk247.de::aeeab270-24cf-4439-bfc5-18d20fc0d0e8" providerId="AD" clId="Web-{936CEEF6-F126-1D12-E745-51182D3B3220}" dt="2024-11-09T19:29:34.892" v="456"/>
          <ac:spMkLst>
            <pc:docMk/>
            <pc:sldMk cId="1351651579" sldId="256"/>
            <ac:spMk id="2" creationId="{00000000-0000-0000-0000-000000000000}"/>
          </ac:spMkLst>
        </pc:spChg>
        <pc:spChg chg="mod ord">
          <ac:chgData name="Karen Karapetyan" userId="S::karapekar@lebk247.de::aeeab270-24cf-4439-bfc5-18d20fc0d0e8" providerId="AD" clId="Web-{936CEEF6-F126-1D12-E745-51182D3B3220}" dt="2024-11-09T19:29:34.892" v="456"/>
          <ac:spMkLst>
            <pc:docMk/>
            <pc:sldMk cId="1351651579" sldId="256"/>
            <ac:spMk id="3" creationId="{00000000-0000-0000-0000-000000000000}"/>
          </ac:spMkLst>
        </pc:spChg>
        <pc:picChg chg="mod">
          <ac:chgData name="Karen Karapetyan" userId="S::karapekar@lebk247.de::aeeab270-24cf-4439-bfc5-18d20fc0d0e8" providerId="AD" clId="Web-{936CEEF6-F126-1D12-E745-51182D3B3220}" dt="2024-11-09T19:44:10.801" v="597" actId="1076"/>
          <ac:picMkLst>
            <pc:docMk/>
            <pc:sldMk cId="1351651579" sldId="256"/>
            <ac:picMk id="4" creationId="{C3226AAF-8A72-B055-16AE-791ACB8E11AF}"/>
          </ac:picMkLst>
        </pc:picChg>
      </pc:sldChg>
      <pc:sldChg chg="del">
        <pc:chgData name="Karen Karapetyan" userId="S::karapekar@lebk247.de::aeeab270-24cf-4439-bfc5-18d20fc0d0e8" providerId="AD" clId="Web-{936CEEF6-F126-1D12-E745-51182D3B3220}" dt="2024-11-09T18:37:51.509" v="6"/>
        <pc:sldMkLst>
          <pc:docMk/>
          <pc:sldMk cId="632228969" sldId="257"/>
        </pc:sldMkLst>
      </pc:sldChg>
      <pc:sldChg chg="modSp">
        <pc:chgData name="Karen Karapetyan" userId="S::karapekar@lebk247.de::aeeab270-24cf-4439-bfc5-18d20fc0d0e8" providerId="AD" clId="Web-{936CEEF6-F126-1D12-E745-51182D3B3220}" dt="2024-11-09T18:40:55.547" v="13" actId="14100"/>
        <pc:sldMkLst>
          <pc:docMk/>
          <pc:sldMk cId="2831301118" sldId="258"/>
        </pc:sldMkLst>
        <pc:spChg chg="mod">
          <ac:chgData name="Karen Karapetyan" userId="S::karapekar@lebk247.de::aeeab270-24cf-4439-bfc5-18d20fc0d0e8" providerId="AD" clId="Web-{936CEEF6-F126-1D12-E745-51182D3B3220}" dt="2024-11-09T18:40:55.547" v="13" actId="14100"/>
          <ac:spMkLst>
            <pc:docMk/>
            <pc:sldMk cId="2831301118" sldId="258"/>
            <ac:spMk id="2" creationId="{E3B54A27-7234-78D4-9C27-42F52DE3A442}"/>
          </ac:spMkLst>
        </pc:spChg>
        <pc:spChg chg="mod">
          <ac:chgData name="Karen Karapetyan" userId="S::karapekar@lebk247.de::aeeab270-24cf-4439-bfc5-18d20fc0d0e8" providerId="AD" clId="Web-{936CEEF6-F126-1D12-E745-51182D3B3220}" dt="2024-11-09T18:37:36.352" v="5" actId="20577"/>
          <ac:spMkLst>
            <pc:docMk/>
            <pc:sldMk cId="2831301118" sldId="258"/>
            <ac:spMk id="3" creationId="{80AA9E65-E3A1-181C-D6EA-6F238EBE2ACB}"/>
          </ac:spMkLst>
        </pc:spChg>
      </pc:sldChg>
      <pc:sldChg chg="addSp delSp modSp new mod setBg modClrScheme chgLayout">
        <pc:chgData name="Karen Karapetyan" userId="S::karapekar@lebk247.de::aeeab270-24cf-4439-bfc5-18d20fc0d0e8" providerId="AD" clId="Web-{936CEEF6-F126-1D12-E745-51182D3B3220}" dt="2024-11-09T19:06:05.219" v="219" actId="20577"/>
        <pc:sldMkLst>
          <pc:docMk/>
          <pc:sldMk cId="884765910" sldId="259"/>
        </pc:sldMkLst>
        <pc:spChg chg="mod ord">
          <ac:chgData name="Karen Karapetyan" userId="S::karapekar@lebk247.de::aeeab270-24cf-4439-bfc5-18d20fc0d0e8" providerId="AD" clId="Web-{936CEEF6-F126-1D12-E745-51182D3B3220}" dt="2024-11-09T19:00:07.510" v="205" actId="20577"/>
          <ac:spMkLst>
            <pc:docMk/>
            <pc:sldMk cId="884765910" sldId="259"/>
            <ac:spMk id="2" creationId="{8B3ECE00-16FB-D0E1-5182-E704F141E432}"/>
          </ac:spMkLst>
        </pc:spChg>
        <pc:spChg chg="mod ord">
          <ac:chgData name="Karen Karapetyan" userId="S::karapekar@lebk247.de::aeeab270-24cf-4439-bfc5-18d20fc0d0e8" providerId="AD" clId="Web-{936CEEF6-F126-1D12-E745-51182D3B3220}" dt="2024-11-09T19:00:43.574" v="213" actId="14100"/>
          <ac:spMkLst>
            <pc:docMk/>
            <pc:sldMk cId="884765910" sldId="259"/>
            <ac:spMk id="3" creationId="{48BB3826-6003-327D-E8BD-CEDA4CB31E85}"/>
          </ac:spMkLst>
        </pc:spChg>
        <pc:spChg chg="del">
          <ac:chgData name="Karen Karapetyan" userId="S::karapekar@lebk247.de::aeeab270-24cf-4439-bfc5-18d20fc0d0e8" providerId="AD" clId="Web-{936CEEF6-F126-1D12-E745-51182D3B3220}" dt="2024-11-09T18:42:25.862" v="14"/>
          <ac:spMkLst>
            <pc:docMk/>
            <pc:sldMk cId="884765910" sldId="259"/>
            <ac:spMk id="4" creationId="{F0E18B43-9E98-B15D-A3FA-9F28E5156EF3}"/>
          </ac:spMkLst>
        </pc:spChg>
        <pc:spChg chg="add del">
          <ac:chgData name="Karen Karapetyan" userId="S::karapekar@lebk247.de::aeeab270-24cf-4439-bfc5-18d20fc0d0e8" providerId="AD" clId="Web-{936CEEF6-F126-1D12-E745-51182D3B3220}" dt="2024-11-09T18:43:23.505" v="27"/>
          <ac:spMkLst>
            <pc:docMk/>
            <pc:sldMk cId="884765910" sldId="259"/>
            <ac:spMk id="5" creationId="{95727C63-07D1-8A1D-7952-D1068BB2ECD5}"/>
          </ac:spMkLst>
        </pc:spChg>
        <pc:spChg chg="add mod">
          <ac:chgData name="Karen Karapetyan" userId="S::karapekar@lebk247.de::aeeab270-24cf-4439-bfc5-18d20fc0d0e8" providerId="AD" clId="Web-{936CEEF6-F126-1D12-E745-51182D3B3220}" dt="2024-11-09T19:01:31.515" v="215" actId="1076"/>
          <ac:spMkLst>
            <pc:docMk/>
            <pc:sldMk cId="884765910" sldId="259"/>
            <ac:spMk id="6" creationId="{2C72699F-4E45-F8E0-5451-3AF1C003A18A}"/>
          </ac:spMkLst>
        </pc:spChg>
        <pc:spChg chg="add mod">
          <ac:chgData name="Karen Karapetyan" userId="S::karapekar@lebk247.de::aeeab270-24cf-4439-bfc5-18d20fc0d0e8" providerId="AD" clId="Web-{936CEEF6-F126-1D12-E745-51182D3B3220}" dt="2024-11-09T19:06:05.219" v="219" actId="20577"/>
          <ac:spMkLst>
            <pc:docMk/>
            <pc:sldMk cId="884765910" sldId="259"/>
            <ac:spMk id="7" creationId="{211959C1-B2A7-B810-DD20-139934A249CA}"/>
          </ac:spMkLst>
        </pc:spChg>
      </pc:sldChg>
      <pc:sldChg chg="addSp modSp add del replId modMedia addAnim">
        <pc:chgData name="Karen Karapetyan" userId="S::karapekar@lebk247.de::aeeab270-24cf-4439-bfc5-18d20fc0d0e8" providerId="AD" clId="Web-{936CEEF6-F126-1D12-E745-51182D3B3220}" dt="2024-11-09T19:08:07.818" v="222"/>
        <pc:sldMkLst>
          <pc:docMk/>
          <pc:sldMk cId="1992379130" sldId="260"/>
        </pc:sldMkLst>
        <pc:picChg chg="add mod">
          <ac:chgData name="Karen Karapetyan" userId="S::karapekar@lebk247.de::aeeab270-24cf-4439-bfc5-18d20fc0d0e8" providerId="AD" clId="Web-{936CEEF6-F126-1D12-E745-51182D3B3220}" dt="2024-11-09T19:07:46.973" v="221"/>
          <ac:picMkLst>
            <pc:docMk/>
            <pc:sldMk cId="1992379130" sldId="260"/>
            <ac:picMk id="5" creationId="{626F0E91-9EA5-B7FD-B497-DA0D322DD8E3}"/>
          </ac:picMkLst>
        </pc:picChg>
      </pc:sldChg>
      <pc:sldChg chg="addSp delSp modSp add replId">
        <pc:chgData name="Karen Karapetyan" userId="S::karapekar@lebk247.de::aeeab270-24cf-4439-bfc5-18d20fc0d0e8" providerId="AD" clId="Web-{936CEEF6-F126-1D12-E745-51182D3B3220}" dt="2024-11-09T19:22:04.781" v="315"/>
        <pc:sldMkLst>
          <pc:docMk/>
          <pc:sldMk cId="3391165666" sldId="261"/>
        </pc:sldMkLst>
        <pc:spChg chg="mod">
          <ac:chgData name="Karen Karapetyan" userId="S::karapekar@lebk247.de::aeeab270-24cf-4439-bfc5-18d20fc0d0e8" providerId="AD" clId="Web-{936CEEF6-F126-1D12-E745-51182D3B3220}" dt="2024-11-09T19:12:04.389" v="303" actId="1076"/>
          <ac:spMkLst>
            <pc:docMk/>
            <pc:sldMk cId="3391165666" sldId="261"/>
            <ac:spMk id="2" creationId="{8B3ECE00-16FB-D0E1-5182-E704F141E432}"/>
          </ac:spMkLst>
        </pc:spChg>
        <pc:spChg chg="del mod">
          <ac:chgData name="Karen Karapetyan" userId="S::karapekar@lebk247.de::aeeab270-24cf-4439-bfc5-18d20fc0d0e8" providerId="AD" clId="Web-{936CEEF6-F126-1D12-E745-51182D3B3220}" dt="2024-11-09T19:22:04.781" v="315"/>
          <ac:spMkLst>
            <pc:docMk/>
            <pc:sldMk cId="3391165666" sldId="261"/>
            <ac:spMk id="3" creationId="{48BB3826-6003-327D-E8BD-CEDA4CB31E85}"/>
          </ac:spMkLst>
        </pc:spChg>
        <pc:spChg chg="del mod">
          <ac:chgData name="Karen Karapetyan" userId="S::karapekar@lebk247.de::aeeab270-24cf-4439-bfc5-18d20fc0d0e8" providerId="AD" clId="Web-{936CEEF6-F126-1D12-E745-51182D3B3220}" dt="2024-11-09T19:21:07.950" v="304"/>
          <ac:spMkLst>
            <pc:docMk/>
            <pc:sldMk cId="3391165666" sldId="261"/>
            <ac:spMk id="4" creationId="{F0E18B43-9E98-B15D-A3FA-9F28E5156EF3}"/>
          </ac:spMkLst>
        </pc:spChg>
        <pc:graphicFrameChg chg="add">
          <ac:chgData name="Karen Karapetyan" userId="S::karapekar@lebk247.de::aeeab270-24cf-4439-bfc5-18d20fc0d0e8" providerId="AD" clId="Web-{936CEEF6-F126-1D12-E745-51182D3B3220}" dt="2024-11-09T19:22:04.781" v="315"/>
          <ac:graphicFrameMkLst>
            <pc:docMk/>
            <pc:sldMk cId="3391165666" sldId="261"/>
            <ac:graphicFrameMk id="7" creationId="{4880493A-BBF8-5435-AF49-F64E6D34354E}"/>
          </ac:graphicFrameMkLst>
        </pc:graphicFrameChg>
        <pc:picChg chg="add mod ord">
          <ac:chgData name="Karen Karapetyan" userId="S::karapekar@lebk247.de::aeeab270-24cf-4439-bfc5-18d20fc0d0e8" providerId="AD" clId="Web-{936CEEF6-F126-1D12-E745-51182D3B3220}" dt="2024-11-09T19:21:37.343" v="314" actId="14100"/>
          <ac:picMkLst>
            <pc:docMk/>
            <pc:sldMk cId="3391165666" sldId="261"/>
            <ac:picMk id="5" creationId="{665A2522-4539-86E5-9995-2786C7AB6DDD}"/>
          </ac:picMkLst>
        </pc:picChg>
      </pc:sldChg>
      <pc:sldChg chg="addSp delSp modSp add replId">
        <pc:chgData name="Karen Karapetyan" userId="S::karapekar@lebk247.de::aeeab270-24cf-4439-bfc5-18d20fc0d0e8" providerId="AD" clId="Web-{936CEEF6-F126-1D12-E745-51182D3B3220}" dt="2024-11-09T19:27:36.308" v="455" actId="1076"/>
        <pc:sldMkLst>
          <pc:docMk/>
          <pc:sldMk cId="3539213267" sldId="262"/>
        </pc:sldMkLst>
        <pc:spChg chg="mod">
          <ac:chgData name="Karen Karapetyan" userId="S::karapekar@lebk247.de::aeeab270-24cf-4439-bfc5-18d20fc0d0e8" providerId="AD" clId="Web-{936CEEF6-F126-1D12-E745-51182D3B3220}" dt="2024-11-09T19:24:01.376" v="343" actId="1076"/>
          <ac:spMkLst>
            <pc:docMk/>
            <pc:sldMk cId="3539213267" sldId="262"/>
            <ac:spMk id="2" creationId="{8B3ECE00-16FB-D0E1-5182-E704F141E432}"/>
          </ac:spMkLst>
        </pc:spChg>
        <pc:spChg chg="del mod">
          <ac:chgData name="Karen Karapetyan" userId="S::karapekar@lebk247.de::aeeab270-24cf-4439-bfc5-18d20fc0d0e8" providerId="AD" clId="Web-{936CEEF6-F126-1D12-E745-51182D3B3220}" dt="2024-11-09T19:27:01.010" v="452"/>
          <ac:spMkLst>
            <pc:docMk/>
            <pc:sldMk cId="3539213267" sldId="262"/>
            <ac:spMk id="3" creationId="{48BB3826-6003-327D-E8BD-CEDA4CB31E85}"/>
          </ac:spMkLst>
        </pc:spChg>
        <pc:spChg chg="del mod">
          <ac:chgData name="Karen Karapetyan" userId="S::karapekar@lebk247.de::aeeab270-24cf-4439-bfc5-18d20fc0d0e8" providerId="AD" clId="Web-{936CEEF6-F126-1D12-E745-51182D3B3220}" dt="2024-11-09T19:27:20.824" v="453"/>
          <ac:spMkLst>
            <pc:docMk/>
            <pc:sldMk cId="3539213267" sldId="262"/>
            <ac:spMk id="4" creationId="{F0E18B43-9E98-B15D-A3FA-9F28E5156EF3}"/>
          </ac:spMkLst>
        </pc:spChg>
        <pc:graphicFrameChg chg="add">
          <ac:chgData name="Karen Karapetyan" userId="S::karapekar@lebk247.de::aeeab270-24cf-4439-bfc5-18d20fc0d0e8" providerId="AD" clId="Web-{936CEEF6-F126-1D12-E745-51182D3B3220}" dt="2024-11-09T19:27:20.824" v="453"/>
          <ac:graphicFrameMkLst>
            <pc:docMk/>
            <pc:sldMk cId="3539213267" sldId="262"/>
            <ac:graphicFrameMk id="7" creationId="{C5237A1A-5E23-0A4A-946D-4C24E61B7253}"/>
          </ac:graphicFrameMkLst>
        </pc:graphicFrameChg>
        <pc:picChg chg="add mod ord">
          <ac:chgData name="Karen Karapetyan" userId="S::karapekar@lebk247.de::aeeab270-24cf-4439-bfc5-18d20fc0d0e8" providerId="AD" clId="Web-{936CEEF6-F126-1D12-E745-51182D3B3220}" dt="2024-11-09T19:27:36.308" v="455" actId="1076"/>
          <ac:picMkLst>
            <pc:docMk/>
            <pc:sldMk cId="3539213267" sldId="262"/>
            <ac:picMk id="5" creationId="{6AB64A70-9F99-EF44-5BD3-54746C67D709}"/>
          </ac:picMkLst>
        </pc:picChg>
      </pc:sldChg>
      <pc:sldChg chg="add replId">
        <pc:chgData name="Karen Karapetyan" userId="S::karapekar@lebk247.de::aeeab270-24cf-4439-bfc5-18d20fc0d0e8" providerId="AD" clId="Web-{936CEEF6-F126-1D12-E745-51182D3B3220}" dt="2024-11-09T19:08:17.021" v="224"/>
        <pc:sldMkLst>
          <pc:docMk/>
          <pc:sldMk cId="918244717" sldId="263"/>
        </pc:sldMkLst>
      </pc:sldChg>
      <pc:sldChg chg="addSp modSp new mod setBg">
        <pc:chgData name="Karen Karapetyan" userId="S::karapekar@lebk247.de::aeeab270-24cf-4439-bfc5-18d20fc0d0e8" providerId="AD" clId="Web-{936CEEF6-F126-1D12-E745-51182D3B3220}" dt="2024-11-09T19:35:57.767" v="540" actId="20577"/>
        <pc:sldMkLst>
          <pc:docMk/>
          <pc:sldMk cId="525481268" sldId="264"/>
        </pc:sldMkLst>
        <pc:spChg chg="mod">
          <ac:chgData name="Karen Karapetyan" userId="S::karapekar@lebk247.de::aeeab270-24cf-4439-bfc5-18d20fc0d0e8" providerId="AD" clId="Web-{936CEEF6-F126-1D12-E745-51182D3B3220}" dt="2024-11-09T19:34:38.452" v="531" actId="20577"/>
          <ac:spMkLst>
            <pc:docMk/>
            <pc:sldMk cId="525481268" sldId="264"/>
            <ac:spMk id="2" creationId="{20D8C203-E3C4-2D38-9B88-C9C992463D0B}"/>
          </ac:spMkLst>
        </pc:spChg>
        <pc:spChg chg="mod">
          <ac:chgData name="Karen Karapetyan" userId="S::karapekar@lebk247.de::aeeab270-24cf-4439-bfc5-18d20fc0d0e8" providerId="AD" clId="Web-{936CEEF6-F126-1D12-E745-51182D3B3220}" dt="2024-11-09T19:35:57.767" v="540" actId="20577"/>
          <ac:spMkLst>
            <pc:docMk/>
            <pc:sldMk cId="525481268" sldId="264"/>
            <ac:spMk id="3" creationId="{6A9262C5-DE3B-EFC8-1781-3C6622BD9E94}"/>
          </ac:spMkLst>
        </pc:spChg>
        <pc:spChg chg="add">
          <ac:chgData name="Karen Karapetyan" userId="S::karapekar@lebk247.de::aeeab270-24cf-4439-bfc5-18d20fc0d0e8" providerId="AD" clId="Web-{936CEEF6-F126-1D12-E745-51182D3B3220}" dt="2024-11-09T19:33:49.685" v="521"/>
          <ac:spMkLst>
            <pc:docMk/>
            <pc:sldMk cId="525481268" sldId="264"/>
            <ac:spMk id="8" creationId="{09588DA8-065E-4F6F-8EFD-43104AB2E0CF}"/>
          </ac:spMkLst>
        </pc:spChg>
        <pc:spChg chg="add">
          <ac:chgData name="Karen Karapetyan" userId="S::karapekar@lebk247.de::aeeab270-24cf-4439-bfc5-18d20fc0d0e8" providerId="AD" clId="Web-{936CEEF6-F126-1D12-E745-51182D3B3220}" dt="2024-11-09T19:33:49.685" v="521"/>
          <ac:spMkLst>
            <pc:docMk/>
            <pc:sldMk cId="525481268" sldId="264"/>
            <ac:spMk id="10" creationId="{C4285719-470E-454C-AF62-8323075F1F5B}"/>
          </ac:spMkLst>
        </pc:spChg>
        <pc:spChg chg="add">
          <ac:chgData name="Karen Karapetyan" userId="S::karapekar@lebk247.de::aeeab270-24cf-4439-bfc5-18d20fc0d0e8" providerId="AD" clId="Web-{936CEEF6-F126-1D12-E745-51182D3B3220}" dt="2024-11-09T19:33:49.685" v="521"/>
          <ac:spMkLst>
            <pc:docMk/>
            <pc:sldMk cId="525481268" sldId="264"/>
            <ac:spMk id="12" creationId="{CD9FE4EF-C4D8-49A0-B2FF-81D8DB7D8A24}"/>
          </ac:spMkLst>
        </pc:spChg>
        <pc:spChg chg="add">
          <ac:chgData name="Karen Karapetyan" userId="S::karapekar@lebk247.de::aeeab270-24cf-4439-bfc5-18d20fc0d0e8" providerId="AD" clId="Web-{936CEEF6-F126-1D12-E745-51182D3B3220}" dt="2024-11-09T19:33:49.685" v="521"/>
          <ac:spMkLst>
            <pc:docMk/>
            <pc:sldMk cId="525481268" sldId="264"/>
            <ac:spMk id="14" creationId="{4300840D-0A0B-4512-BACA-B439D5B9C57C}"/>
          </ac:spMkLst>
        </pc:spChg>
        <pc:spChg chg="add">
          <ac:chgData name="Karen Karapetyan" userId="S::karapekar@lebk247.de::aeeab270-24cf-4439-bfc5-18d20fc0d0e8" providerId="AD" clId="Web-{936CEEF6-F126-1D12-E745-51182D3B3220}" dt="2024-11-09T19:33:49.685" v="521"/>
          <ac:spMkLst>
            <pc:docMk/>
            <pc:sldMk cId="525481268" sldId="264"/>
            <ac:spMk id="16" creationId="{D2B78728-A580-49A7-84F9-6EF6F583ADE0}"/>
          </ac:spMkLst>
        </pc:spChg>
        <pc:spChg chg="add">
          <ac:chgData name="Karen Karapetyan" userId="S::karapekar@lebk247.de::aeeab270-24cf-4439-bfc5-18d20fc0d0e8" providerId="AD" clId="Web-{936CEEF6-F126-1D12-E745-51182D3B3220}" dt="2024-11-09T19:33:49.685" v="521"/>
          <ac:spMkLst>
            <pc:docMk/>
            <pc:sldMk cId="525481268" sldId="264"/>
            <ac:spMk id="18" creationId="{38FAA1A1-D861-433F-88FA-1E9D6FD31D11}"/>
          </ac:spMkLst>
        </pc:spChg>
        <pc:spChg chg="add">
          <ac:chgData name="Karen Karapetyan" userId="S::karapekar@lebk247.de::aeeab270-24cf-4439-bfc5-18d20fc0d0e8" providerId="AD" clId="Web-{936CEEF6-F126-1D12-E745-51182D3B3220}" dt="2024-11-09T19:33:49.685" v="521"/>
          <ac:spMkLst>
            <pc:docMk/>
            <pc:sldMk cId="525481268" sldId="264"/>
            <ac:spMk id="20" creationId="{8D71EDA1-87BF-4D5D-AB79-F346FD19278A}"/>
          </ac:spMkLst>
        </pc:spChg>
      </pc:sldChg>
      <pc:sldChg chg="addSp modSp new">
        <pc:chgData name="Karen Karapetyan" userId="S::karapekar@lebk247.de::aeeab270-24cf-4439-bfc5-18d20fc0d0e8" providerId="AD" clId="Web-{936CEEF6-F126-1D12-E745-51182D3B3220}" dt="2024-11-09T19:53:56.171" v="671" actId="20577"/>
        <pc:sldMkLst>
          <pc:docMk/>
          <pc:sldMk cId="3340604748" sldId="265"/>
        </pc:sldMkLst>
        <pc:spChg chg="mod">
          <ac:chgData name="Karen Karapetyan" userId="S::karapekar@lebk247.de::aeeab270-24cf-4439-bfc5-18d20fc0d0e8" providerId="AD" clId="Web-{936CEEF6-F126-1D12-E745-51182D3B3220}" dt="2024-11-09T19:53:56.171" v="671" actId="20577"/>
          <ac:spMkLst>
            <pc:docMk/>
            <pc:sldMk cId="3340604748" sldId="265"/>
            <ac:spMk id="2" creationId="{22170421-B2FB-F08C-D941-B162A04489D8}"/>
          </ac:spMkLst>
        </pc:spChg>
        <pc:spChg chg="mod">
          <ac:chgData name="Karen Karapetyan" userId="S::karapekar@lebk247.de::aeeab270-24cf-4439-bfc5-18d20fc0d0e8" providerId="AD" clId="Web-{936CEEF6-F126-1D12-E745-51182D3B3220}" dt="2024-11-09T19:53:34.217" v="668" actId="20577"/>
          <ac:spMkLst>
            <pc:docMk/>
            <pc:sldMk cId="3340604748" sldId="265"/>
            <ac:spMk id="3" creationId="{ECF60501-6FBA-5DC8-6617-E2DB6C7A73D7}"/>
          </ac:spMkLst>
        </pc:spChg>
        <pc:spChg chg="mod">
          <ac:chgData name="Karen Karapetyan" userId="S::karapekar@lebk247.de::aeeab270-24cf-4439-bfc5-18d20fc0d0e8" providerId="AD" clId="Web-{936CEEF6-F126-1D12-E745-51182D3B3220}" dt="2024-11-09T19:53:17.154" v="664" actId="20577"/>
          <ac:spMkLst>
            <pc:docMk/>
            <pc:sldMk cId="3340604748" sldId="265"/>
            <ac:spMk id="4" creationId="{A0973B72-DE21-5632-034F-80AB75A7A70F}"/>
          </ac:spMkLst>
        </pc:spChg>
        <pc:picChg chg="add mod">
          <ac:chgData name="Karen Karapetyan" userId="S::karapekar@lebk247.de::aeeab270-24cf-4439-bfc5-18d20fc0d0e8" providerId="AD" clId="Web-{936CEEF6-F126-1D12-E745-51182D3B3220}" dt="2024-11-09T19:53:23.123" v="665" actId="1076"/>
          <ac:picMkLst>
            <pc:docMk/>
            <pc:sldMk cId="3340604748" sldId="265"/>
            <ac:picMk id="5" creationId="{CD704750-FE98-FE41-86B4-14F277BDF228}"/>
          </ac:picMkLst>
        </pc:picChg>
        <pc:picChg chg="add mod">
          <ac:chgData name="Karen Karapetyan" userId="S::karapekar@lebk247.de::aeeab270-24cf-4439-bfc5-18d20fc0d0e8" providerId="AD" clId="Web-{936CEEF6-F126-1D12-E745-51182D3B3220}" dt="2024-11-09T19:53:28.279" v="666" actId="1076"/>
          <ac:picMkLst>
            <pc:docMk/>
            <pc:sldMk cId="3340604748" sldId="265"/>
            <ac:picMk id="6" creationId="{4BF83425-33AF-46DB-5FD0-684F691C5B05}"/>
          </ac:picMkLst>
        </pc:picChg>
      </pc:sldChg>
    </pc:docChg>
  </pc:docChgLst>
  <pc:docChgLst>
    <pc:chgData name="Karen Karapetyan" userId="S::karapekar@lebk247.de::aeeab270-24cf-4439-bfc5-18d20fc0d0e8" providerId="AD" clId="Web-{0B3BD9A1-882A-1900-11A2-890110BAD6F1}"/>
    <pc:docChg chg="addSld delSld modSld sldOrd">
      <pc:chgData name="Karen Karapetyan" userId="S::karapekar@lebk247.de::aeeab270-24cf-4439-bfc5-18d20fc0d0e8" providerId="AD" clId="Web-{0B3BD9A1-882A-1900-11A2-890110BAD6F1}" dt="2024-11-10T14:48:00.859" v="455" actId="20577"/>
      <pc:docMkLst>
        <pc:docMk/>
      </pc:docMkLst>
      <pc:sldChg chg="modSp">
        <pc:chgData name="Karen Karapetyan" userId="S::karapekar@lebk247.de::aeeab270-24cf-4439-bfc5-18d20fc0d0e8" providerId="AD" clId="Web-{0B3BD9A1-882A-1900-11A2-890110BAD6F1}" dt="2024-11-10T14:08:52.692" v="265" actId="20577"/>
        <pc:sldMkLst>
          <pc:docMk/>
          <pc:sldMk cId="3391165666" sldId="261"/>
        </pc:sldMkLst>
        <pc:graphicFrameChg chg="modGraphic">
          <ac:chgData name="Karen Karapetyan" userId="S::karapekar@lebk247.de::aeeab270-24cf-4439-bfc5-18d20fc0d0e8" providerId="AD" clId="Web-{0B3BD9A1-882A-1900-11A2-890110BAD6F1}" dt="2024-11-10T14:08:52.692" v="265" actId="20577"/>
          <ac:graphicFrameMkLst>
            <pc:docMk/>
            <pc:sldMk cId="3391165666" sldId="261"/>
            <ac:graphicFrameMk id="7" creationId="{4880493A-BBF8-5435-AF49-F64E6D34354E}"/>
          </ac:graphicFrameMkLst>
        </pc:graphicFrameChg>
      </pc:sldChg>
      <pc:sldChg chg="del ord">
        <pc:chgData name="Karen Karapetyan" userId="S::karapekar@lebk247.de::aeeab270-24cf-4439-bfc5-18d20fc0d0e8" providerId="AD" clId="Web-{0B3BD9A1-882A-1900-11A2-890110BAD6F1}" dt="2024-11-10T13:52:23.357" v="135"/>
        <pc:sldMkLst>
          <pc:docMk/>
          <pc:sldMk cId="918244717" sldId="263"/>
        </pc:sldMkLst>
      </pc:sldChg>
      <pc:sldChg chg="modSp">
        <pc:chgData name="Karen Karapetyan" userId="S::karapekar@lebk247.de::aeeab270-24cf-4439-bfc5-18d20fc0d0e8" providerId="AD" clId="Web-{0B3BD9A1-882A-1900-11A2-890110BAD6F1}" dt="2024-11-10T14:48:00.859" v="455" actId="20577"/>
        <pc:sldMkLst>
          <pc:docMk/>
          <pc:sldMk cId="525481268" sldId="264"/>
        </pc:sldMkLst>
        <pc:spChg chg="mod">
          <ac:chgData name="Karen Karapetyan" userId="S::karapekar@lebk247.de::aeeab270-24cf-4439-bfc5-18d20fc0d0e8" providerId="AD" clId="Web-{0B3BD9A1-882A-1900-11A2-890110BAD6F1}" dt="2024-11-10T14:48:00.859" v="455" actId="20577"/>
          <ac:spMkLst>
            <pc:docMk/>
            <pc:sldMk cId="525481268" sldId="264"/>
            <ac:spMk id="3" creationId="{6A9262C5-DE3B-EFC8-1781-3C6622BD9E94}"/>
          </ac:spMkLst>
        </pc:spChg>
      </pc:sldChg>
      <pc:sldChg chg="addSp modSp">
        <pc:chgData name="Karen Karapetyan" userId="S::karapekar@lebk247.de::aeeab270-24cf-4439-bfc5-18d20fc0d0e8" providerId="AD" clId="Web-{0B3BD9A1-882A-1900-11A2-890110BAD6F1}" dt="2024-11-10T14:45:18.056" v="453" actId="14100"/>
        <pc:sldMkLst>
          <pc:docMk/>
          <pc:sldMk cId="3340604748" sldId="265"/>
        </pc:sldMkLst>
        <pc:spChg chg="mod">
          <ac:chgData name="Karen Karapetyan" userId="S::karapekar@lebk247.de::aeeab270-24cf-4439-bfc5-18d20fc0d0e8" providerId="AD" clId="Web-{0B3BD9A1-882A-1900-11A2-890110BAD6F1}" dt="2024-11-10T14:45:18.056" v="453" actId="14100"/>
          <ac:spMkLst>
            <pc:docMk/>
            <pc:sldMk cId="3340604748" sldId="265"/>
            <ac:spMk id="2" creationId="{22170421-B2FB-F08C-D941-B162A04489D8}"/>
          </ac:spMkLst>
        </pc:spChg>
        <pc:spChg chg="mod">
          <ac:chgData name="Karen Karapetyan" userId="S::karapekar@lebk247.de::aeeab270-24cf-4439-bfc5-18d20fc0d0e8" providerId="AD" clId="Web-{0B3BD9A1-882A-1900-11A2-890110BAD6F1}" dt="2024-11-10T14:35:10" v="418" actId="14100"/>
          <ac:spMkLst>
            <pc:docMk/>
            <pc:sldMk cId="3340604748" sldId="265"/>
            <ac:spMk id="3" creationId="{ECF60501-6FBA-5DC8-6617-E2DB6C7A73D7}"/>
          </ac:spMkLst>
        </pc:spChg>
        <pc:spChg chg="mod">
          <ac:chgData name="Karen Karapetyan" userId="S::karapekar@lebk247.de::aeeab270-24cf-4439-bfc5-18d20fc0d0e8" providerId="AD" clId="Web-{0B3BD9A1-882A-1900-11A2-890110BAD6F1}" dt="2024-11-10T14:39:47.840" v="445"/>
          <ac:spMkLst>
            <pc:docMk/>
            <pc:sldMk cId="3340604748" sldId="265"/>
            <ac:spMk id="4" creationId="{A0973B72-DE21-5632-034F-80AB75A7A70F}"/>
          </ac:spMkLst>
        </pc:spChg>
        <pc:spChg chg="add mod">
          <ac:chgData name="Karen Karapetyan" userId="S::karapekar@lebk247.de::aeeab270-24cf-4439-bfc5-18d20fc0d0e8" providerId="AD" clId="Web-{0B3BD9A1-882A-1900-11A2-890110BAD6F1}" dt="2024-11-10T14:40:12.669" v="449"/>
          <ac:spMkLst>
            <pc:docMk/>
            <pc:sldMk cId="3340604748" sldId="265"/>
            <ac:spMk id="7" creationId="{49FB06C4-A0C6-FD9D-DFF9-21565A013276}"/>
          </ac:spMkLst>
        </pc:spChg>
        <pc:spChg chg="add mod">
          <ac:chgData name="Karen Karapetyan" userId="S::karapekar@lebk247.de::aeeab270-24cf-4439-bfc5-18d20fc0d0e8" providerId="AD" clId="Web-{0B3BD9A1-882A-1900-11A2-890110BAD6F1}" dt="2024-11-10T14:35:28.360" v="425" actId="14100"/>
          <ac:spMkLst>
            <pc:docMk/>
            <pc:sldMk cId="3340604748" sldId="265"/>
            <ac:spMk id="8" creationId="{B49A4FFE-2D56-C8B9-EA54-3DDFECE5D08A}"/>
          </ac:spMkLst>
        </pc:spChg>
        <pc:picChg chg="mod">
          <ac:chgData name="Karen Karapetyan" userId="S::karapekar@lebk247.de::aeeab270-24cf-4439-bfc5-18d20fc0d0e8" providerId="AD" clId="Web-{0B3BD9A1-882A-1900-11A2-890110BAD6F1}" dt="2024-11-10T14:24:09.225" v="375" actId="1076"/>
          <ac:picMkLst>
            <pc:docMk/>
            <pc:sldMk cId="3340604748" sldId="265"/>
            <ac:picMk id="5" creationId="{CD704750-FE98-FE41-86B4-14F277BDF228}"/>
          </ac:picMkLst>
        </pc:picChg>
        <pc:picChg chg="mod">
          <ac:chgData name="Karen Karapetyan" userId="S::karapekar@lebk247.de::aeeab270-24cf-4439-bfc5-18d20fc0d0e8" providerId="AD" clId="Web-{0B3BD9A1-882A-1900-11A2-890110BAD6F1}" dt="2024-11-10T14:34:30.062" v="416" actId="1076"/>
          <ac:picMkLst>
            <pc:docMk/>
            <pc:sldMk cId="3340604748" sldId="265"/>
            <ac:picMk id="6" creationId="{4BF83425-33AF-46DB-5FD0-684F691C5B05}"/>
          </ac:picMkLst>
        </pc:picChg>
      </pc:sldChg>
      <pc:sldChg chg="addSp delSp modSp new mod setBg">
        <pc:chgData name="Karen Karapetyan" userId="S::karapekar@lebk247.de::aeeab270-24cf-4439-bfc5-18d20fc0d0e8" providerId="AD" clId="Web-{0B3BD9A1-882A-1900-11A2-890110BAD6F1}" dt="2024-11-10T13:59:35.764" v="256" actId="20577"/>
        <pc:sldMkLst>
          <pc:docMk/>
          <pc:sldMk cId="3766754352" sldId="266"/>
        </pc:sldMkLst>
        <pc:spChg chg="mod">
          <ac:chgData name="Karen Karapetyan" userId="S::karapekar@lebk247.de::aeeab270-24cf-4439-bfc5-18d20fc0d0e8" providerId="AD" clId="Web-{0B3BD9A1-882A-1900-11A2-890110BAD6F1}" dt="2024-11-10T13:59:35.764" v="256" actId="20577"/>
          <ac:spMkLst>
            <pc:docMk/>
            <pc:sldMk cId="3766754352" sldId="266"/>
            <ac:spMk id="2" creationId="{39AB4CE5-47FE-C205-EB3E-139B0BD757AB}"/>
          </ac:spMkLst>
        </pc:spChg>
        <pc:spChg chg="add del mod">
          <ac:chgData name="Karen Karapetyan" userId="S::karapekar@lebk247.de::aeeab270-24cf-4439-bfc5-18d20fc0d0e8" providerId="AD" clId="Web-{0B3BD9A1-882A-1900-11A2-890110BAD6F1}" dt="2024-11-10T13:59:13.480" v="254"/>
          <ac:spMkLst>
            <pc:docMk/>
            <pc:sldMk cId="3766754352" sldId="266"/>
            <ac:spMk id="3" creationId="{139542A1-198A-4CF7-5116-975F734CA909}"/>
          </ac:spMkLst>
        </pc:spChg>
        <pc:spChg chg="add del">
          <ac:chgData name="Karen Karapetyan" userId="S::karapekar@lebk247.de::aeeab270-24cf-4439-bfc5-18d20fc0d0e8" providerId="AD" clId="Web-{0B3BD9A1-882A-1900-11A2-890110BAD6F1}" dt="2024-11-10T13:59:13.464" v="253"/>
          <ac:spMkLst>
            <pc:docMk/>
            <pc:sldMk cId="3766754352" sldId="266"/>
            <ac:spMk id="10" creationId="{B50AB553-2A96-4A92-96F2-93548E096954}"/>
          </ac:spMkLst>
        </pc:spChg>
        <pc:graphicFrameChg chg="add del">
          <ac:chgData name="Karen Karapetyan" userId="S::karapekar@lebk247.de::aeeab270-24cf-4439-bfc5-18d20fc0d0e8" providerId="AD" clId="Web-{0B3BD9A1-882A-1900-11A2-890110BAD6F1}" dt="2024-11-10T13:59:13.464" v="253"/>
          <ac:graphicFrameMkLst>
            <pc:docMk/>
            <pc:sldMk cId="3766754352" sldId="266"/>
            <ac:graphicFrameMk id="5" creationId="{3405E219-E54C-CE1D-D292-3CC082AE2644}"/>
          </ac:graphicFrameMkLst>
        </pc:graphicFrameChg>
        <pc:graphicFrameChg chg="add">
          <ac:chgData name="Karen Karapetyan" userId="S::karapekar@lebk247.de::aeeab270-24cf-4439-bfc5-18d20fc0d0e8" providerId="AD" clId="Web-{0B3BD9A1-882A-1900-11A2-890110BAD6F1}" dt="2024-11-10T13:59:13.480" v="254"/>
          <ac:graphicFrameMkLst>
            <pc:docMk/>
            <pc:sldMk cId="3766754352" sldId="266"/>
            <ac:graphicFrameMk id="12" creationId="{5A8E57C8-FF59-1A38-8D6D-0E0468F3425B}"/>
          </ac:graphicFrameMkLst>
        </pc:graphicFrameChg>
        <pc:picChg chg="add del">
          <ac:chgData name="Karen Karapetyan" userId="S::karapekar@lebk247.de::aeeab270-24cf-4439-bfc5-18d20fc0d0e8" providerId="AD" clId="Web-{0B3BD9A1-882A-1900-11A2-890110BAD6F1}" dt="2024-11-10T13:59:13.464" v="253"/>
          <ac:picMkLst>
            <pc:docMk/>
            <pc:sldMk cId="3766754352" sldId="266"/>
            <ac:picMk id="6" creationId="{6D3A8AB4-860F-CCC0-7835-1D4F21D3CB43}"/>
          </ac:picMkLst>
        </pc:picChg>
      </pc:sldChg>
      <pc:sldChg chg="addSp delSp modSp new mod setBg">
        <pc:chgData name="Karen Karapetyan" userId="S::karapekar@lebk247.de::aeeab270-24cf-4439-bfc5-18d20fc0d0e8" providerId="AD" clId="Web-{0B3BD9A1-882A-1900-11A2-890110BAD6F1}" dt="2024-11-10T14:03:27.474" v="263"/>
        <pc:sldMkLst>
          <pc:docMk/>
          <pc:sldMk cId="2801735302" sldId="267"/>
        </pc:sldMkLst>
        <pc:spChg chg="mod">
          <ac:chgData name="Karen Karapetyan" userId="S::karapekar@lebk247.de::aeeab270-24cf-4439-bfc5-18d20fc0d0e8" providerId="AD" clId="Web-{0B3BD9A1-882A-1900-11A2-890110BAD6F1}" dt="2024-11-10T14:03:27.474" v="263"/>
          <ac:spMkLst>
            <pc:docMk/>
            <pc:sldMk cId="2801735302" sldId="267"/>
            <ac:spMk id="2" creationId="{59AAAFA7-0D73-1D08-ADC2-D4F4C0872E46}"/>
          </ac:spMkLst>
        </pc:spChg>
        <pc:spChg chg="add del mod">
          <ac:chgData name="Karen Karapetyan" userId="S::karapekar@lebk247.de::aeeab270-24cf-4439-bfc5-18d20fc0d0e8" providerId="AD" clId="Web-{0B3BD9A1-882A-1900-11A2-890110BAD6F1}" dt="2024-11-10T14:03:27.474" v="263"/>
          <ac:spMkLst>
            <pc:docMk/>
            <pc:sldMk cId="2801735302" sldId="267"/>
            <ac:spMk id="3" creationId="{FBE082D6-70B0-FF11-9D47-8BBDD9EF70F1}"/>
          </ac:spMkLst>
        </pc:spChg>
        <pc:spChg chg="add del">
          <ac:chgData name="Karen Karapetyan" userId="S::karapekar@lebk247.de::aeeab270-24cf-4439-bfc5-18d20fc0d0e8" providerId="AD" clId="Web-{0B3BD9A1-882A-1900-11A2-890110BAD6F1}" dt="2024-11-10T14:03:27.474" v="263"/>
          <ac:spMkLst>
            <pc:docMk/>
            <pc:sldMk cId="2801735302" sldId="267"/>
            <ac:spMk id="8" creationId="{CBB2B1F0-0DD6-4744-9A46-7A344FB48E40}"/>
          </ac:spMkLst>
        </pc:spChg>
        <pc:spChg chg="add del">
          <ac:chgData name="Karen Karapetyan" userId="S::karapekar@lebk247.de::aeeab270-24cf-4439-bfc5-18d20fc0d0e8" providerId="AD" clId="Web-{0B3BD9A1-882A-1900-11A2-890110BAD6F1}" dt="2024-11-10T14:03:27.474" v="263"/>
          <ac:spMkLst>
            <pc:docMk/>
            <pc:sldMk cId="2801735302" sldId="267"/>
            <ac:spMk id="10" creationId="{52D502E5-F6B4-4D58-B4AE-FC466FF15EE8}"/>
          </ac:spMkLst>
        </pc:spChg>
        <pc:spChg chg="add del">
          <ac:chgData name="Karen Karapetyan" userId="S::karapekar@lebk247.de::aeeab270-24cf-4439-bfc5-18d20fc0d0e8" providerId="AD" clId="Web-{0B3BD9A1-882A-1900-11A2-890110BAD6F1}" dt="2024-11-10T14:03:27.474" v="263"/>
          <ac:spMkLst>
            <pc:docMk/>
            <pc:sldMk cId="2801735302" sldId="267"/>
            <ac:spMk id="12" creationId="{9DECDBF4-02B6-4BB4-B65B-B8107AD6A9E8}"/>
          </ac:spMkLst>
        </pc:spChg>
        <pc:spChg chg="add del">
          <ac:chgData name="Karen Karapetyan" userId="S::karapekar@lebk247.de::aeeab270-24cf-4439-bfc5-18d20fc0d0e8" providerId="AD" clId="Web-{0B3BD9A1-882A-1900-11A2-890110BAD6F1}" dt="2024-11-10T14:03:16.365" v="258"/>
          <ac:spMkLst>
            <pc:docMk/>
            <pc:sldMk cId="2801735302" sldId="267"/>
            <ac:spMk id="18" creationId="{BACC6370-2D7E-4714-9D71-7542949D7D5D}"/>
          </ac:spMkLst>
        </pc:spChg>
        <pc:spChg chg="add del">
          <ac:chgData name="Karen Karapetyan" userId="S::karapekar@lebk247.de::aeeab270-24cf-4439-bfc5-18d20fc0d0e8" providerId="AD" clId="Web-{0B3BD9A1-882A-1900-11A2-890110BAD6F1}" dt="2024-11-10T14:03:16.365" v="258"/>
          <ac:spMkLst>
            <pc:docMk/>
            <pc:sldMk cId="2801735302" sldId="267"/>
            <ac:spMk id="20" creationId="{F68B3F68-107C-434F-AA38-110D5EA91B85}"/>
          </ac:spMkLst>
        </pc:spChg>
        <pc:spChg chg="add del">
          <ac:chgData name="Karen Karapetyan" userId="S::karapekar@lebk247.de::aeeab270-24cf-4439-bfc5-18d20fc0d0e8" providerId="AD" clId="Web-{0B3BD9A1-882A-1900-11A2-890110BAD6F1}" dt="2024-11-10T14:03:16.365" v="258"/>
          <ac:spMkLst>
            <pc:docMk/>
            <pc:sldMk cId="2801735302" sldId="267"/>
            <ac:spMk id="22" creationId="{AAD0DBB9-1A4B-4391-81D4-CB19F9AB918A}"/>
          </ac:spMkLst>
        </pc:spChg>
        <pc:spChg chg="add del">
          <ac:chgData name="Karen Karapetyan" userId="S::karapekar@lebk247.de::aeeab270-24cf-4439-bfc5-18d20fc0d0e8" providerId="AD" clId="Web-{0B3BD9A1-882A-1900-11A2-890110BAD6F1}" dt="2024-11-10T14:03:16.365" v="258"/>
          <ac:spMkLst>
            <pc:docMk/>
            <pc:sldMk cId="2801735302" sldId="267"/>
            <ac:spMk id="24" creationId="{063BBA22-50EA-4C4D-BE05-F1CE4E63AA56}"/>
          </ac:spMkLst>
        </pc:spChg>
        <pc:spChg chg="add del">
          <ac:chgData name="Karen Karapetyan" userId="S::karapekar@lebk247.de::aeeab270-24cf-4439-bfc5-18d20fc0d0e8" providerId="AD" clId="Web-{0B3BD9A1-882A-1900-11A2-890110BAD6F1}" dt="2024-11-10T14:03:22.521" v="260"/>
          <ac:spMkLst>
            <pc:docMk/>
            <pc:sldMk cId="2801735302" sldId="267"/>
            <ac:spMk id="26" creationId="{BACC6370-2D7E-4714-9D71-7542949D7D5D}"/>
          </ac:spMkLst>
        </pc:spChg>
        <pc:spChg chg="add del">
          <ac:chgData name="Karen Karapetyan" userId="S::karapekar@lebk247.de::aeeab270-24cf-4439-bfc5-18d20fc0d0e8" providerId="AD" clId="Web-{0B3BD9A1-882A-1900-11A2-890110BAD6F1}" dt="2024-11-10T14:03:22.521" v="260"/>
          <ac:spMkLst>
            <pc:docMk/>
            <pc:sldMk cId="2801735302" sldId="267"/>
            <ac:spMk id="27" creationId="{F68B3F68-107C-434F-AA38-110D5EA91B85}"/>
          </ac:spMkLst>
        </pc:spChg>
        <pc:spChg chg="add del">
          <ac:chgData name="Karen Karapetyan" userId="S::karapekar@lebk247.de::aeeab270-24cf-4439-bfc5-18d20fc0d0e8" providerId="AD" clId="Web-{0B3BD9A1-882A-1900-11A2-890110BAD6F1}" dt="2024-11-10T14:03:22.521" v="260"/>
          <ac:spMkLst>
            <pc:docMk/>
            <pc:sldMk cId="2801735302" sldId="267"/>
            <ac:spMk id="28" creationId="{AAD0DBB9-1A4B-4391-81D4-CB19F9AB918A}"/>
          </ac:spMkLst>
        </pc:spChg>
        <pc:spChg chg="add del">
          <ac:chgData name="Karen Karapetyan" userId="S::karapekar@lebk247.de::aeeab270-24cf-4439-bfc5-18d20fc0d0e8" providerId="AD" clId="Web-{0B3BD9A1-882A-1900-11A2-890110BAD6F1}" dt="2024-11-10T14:03:22.521" v="260"/>
          <ac:spMkLst>
            <pc:docMk/>
            <pc:sldMk cId="2801735302" sldId="267"/>
            <ac:spMk id="29" creationId="{063BBA22-50EA-4C4D-BE05-F1CE4E63AA56}"/>
          </ac:spMkLst>
        </pc:spChg>
        <pc:spChg chg="add del">
          <ac:chgData name="Karen Karapetyan" userId="S::karapekar@lebk247.de::aeeab270-24cf-4439-bfc5-18d20fc0d0e8" providerId="AD" clId="Web-{0B3BD9A1-882A-1900-11A2-890110BAD6F1}" dt="2024-11-10T14:03:27.443" v="262"/>
          <ac:spMkLst>
            <pc:docMk/>
            <pc:sldMk cId="2801735302" sldId="267"/>
            <ac:spMk id="32" creationId="{CBB2B1F0-0DD6-4744-9A46-7A344FB48E40}"/>
          </ac:spMkLst>
        </pc:spChg>
        <pc:spChg chg="add del">
          <ac:chgData name="Karen Karapetyan" userId="S::karapekar@lebk247.de::aeeab270-24cf-4439-bfc5-18d20fc0d0e8" providerId="AD" clId="Web-{0B3BD9A1-882A-1900-11A2-890110BAD6F1}" dt="2024-11-10T14:03:27.443" v="262"/>
          <ac:spMkLst>
            <pc:docMk/>
            <pc:sldMk cId="2801735302" sldId="267"/>
            <ac:spMk id="33" creationId="{52D502E5-F6B4-4D58-B4AE-FC466FF15EE8}"/>
          </ac:spMkLst>
        </pc:spChg>
        <pc:spChg chg="add del">
          <ac:chgData name="Karen Karapetyan" userId="S::karapekar@lebk247.de::aeeab270-24cf-4439-bfc5-18d20fc0d0e8" providerId="AD" clId="Web-{0B3BD9A1-882A-1900-11A2-890110BAD6F1}" dt="2024-11-10T14:03:27.443" v="262"/>
          <ac:spMkLst>
            <pc:docMk/>
            <pc:sldMk cId="2801735302" sldId="267"/>
            <ac:spMk id="34" creationId="{9DECDBF4-02B6-4BB4-B65B-B8107AD6A9E8}"/>
          </ac:spMkLst>
        </pc:spChg>
        <pc:spChg chg="add">
          <ac:chgData name="Karen Karapetyan" userId="S::karapekar@lebk247.de::aeeab270-24cf-4439-bfc5-18d20fc0d0e8" providerId="AD" clId="Web-{0B3BD9A1-882A-1900-11A2-890110BAD6F1}" dt="2024-11-10T14:03:27.474" v="263"/>
          <ac:spMkLst>
            <pc:docMk/>
            <pc:sldMk cId="2801735302" sldId="267"/>
            <ac:spMk id="37" creationId="{BACC6370-2D7E-4714-9D71-7542949D7D5D}"/>
          </ac:spMkLst>
        </pc:spChg>
        <pc:spChg chg="add">
          <ac:chgData name="Karen Karapetyan" userId="S::karapekar@lebk247.de::aeeab270-24cf-4439-bfc5-18d20fc0d0e8" providerId="AD" clId="Web-{0B3BD9A1-882A-1900-11A2-890110BAD6F1}" dt="2024-11-10T14:03:27.474" v="263"/>
          <ac:spMkLst>
            <pc:docMk/>
            <pc:sldMk cId="2801735302" sldId="267"/>
            <ac:spMk id="38" creationId="{F68B3F68-107C-434F-AA38-110D5EA91B85}"/>
          </ac:spMkLst>
        </pc:spChg>
        <pc:spChg chg="add">
          <ac:chgData name="Karen Karapetyan" userId="S::karapekar@lebk247.de::aeeab270-24cf-4439-bfc5-18d20fc0d0e8" providerId="AD" clId="Web-{0B3BD9A1-882A-1900-11A2-890110BAD6F1}" dt="2024-11-10T14:03:27.474" v="263"/>
          <ac:spMkLst>
            <pc:docMk/>
            <pc:sldMk cId="2801735302" sldId="267"/>
            <ac:spMk id="39" creationId="{AAD0DBB9-1A4B-4391-81D4-CB19F9AB918A}"/>
          </ac:spMkLst>
        </pc:spChg>
        <pc:spChg chg="add">
          <ac:chgData name="Karen Karapetyan" userId="S::karapekar@lebk247.de::aeeab270-24cf-4439-bfc5-18d20fc0d0e8" providerId="AD" clId="Web-{0B3BD9A1-882A-1900-11A2-890110BAD6F1}" dt="2024-11-10T14:03:27.474" v="263"/>
          <ac:spMkLst>
            <pc:docMk/>
            <pc:sldMk cId="2801735302" sldId="267"/>
            <ac:spMk id="40" creationId="{063BBA22-50EA-4C4D-BE05-F1CE4E63AA56}"/>
          </ac:spMkLst>
        </pc:spChg>
        <pc:graphicFrameChg chg="add del">
          <ac:chgData name="Karen Karapetyan" userId="S::karapekar@lebk247.de::aeeab270-24cf-4439-bfc5-18d20fc0d0e8" providerId="AD" clId="Web-{0B3BD9A1-882A-1900-11A2-890110BAD6F1}" dt="2024-11-10T14:03:16.365" v="258"/>
          <ac:graphicFrameMkLst>
            <pc:docMk/>
            <pc:sldMk cId="2801735302" sldId="267"/>
            <ac:graphicFrameMk id="14" creationId="{953CED2F-A9B2-CE54-C6CA-BCCCD5B3603F}"/>
          </ac:graphicFrameMkLst>
        </pc:graphicFrameChg>
        <pc:graphicFrameChg chg="add del">
          <ac:chgData name="Karen Karapetyan" userId="S::karapekar@lebk247.de::aeeab270-24cf-4439-bfc5-18d20fc0d0e8" providerId="AD" clId="Web-{0B3BD9A1-882A-1900-11A2-890110BAD6F1}" dt="2024-11-10T14:03:22.521" v="260"/>
          <ac:graphicFrameMkLst>
            <pc:docMk/>
            <pc:sldMk cId="2801735302" sldId="267"/>
            <ac:graphicFrameMk id="30" creationId="{0AAF8354-5213-EF29-7A48-6B6412AB20CC}"/>
          </ac:graphicFrameMkLst>
        </pc:graphicFrameChg>
        <pc:graphicFrameChg chg="add del">
          <ac:chgData name="Karen Karapetyan" userId="S::karapekar@lebk247.de::aeeab270-24cf-4439-bfc5-18d20fc0d0e8" providerId="AD" clId="Web-{0B3BD9A1-882A-1900-11A2-890110BAD6F1}" dt="2024-11-10T14:03:27.443" v="262"/>
          <ac:graphicFrameMkLst>
            <pc:docMk/>
            <pc:sldMk cId="2801735302" sldId="267"/>
            <ac:graphicFrameMk id="35" creationId="{0516CFCD-971E-26F0-B885-D1CC41CD0270}"/>
          </ac:graphicFrameMkLst>
        </pc:graphicFrameChg>
        <pc:graphicFrameChg chg="add">
          <ac:chgData name="Karen Karapetyan" userId="S::karapekar@lebk247.de::aeeab270-24cf-4439-bfc5-18d20fc0d0e8" providerId="AD" clId="Web-{0B3BD9A1-882A-1900-11A2-890110BAD6F1}" dt="2024-11-10T14:03:27.474" v="263"/>
          <ac:graphicFrameMkLst>
            <pc:docMk/>
            <pc:sldMk cId="2801735302" sldId="267"/>
            <ac:graphicFrameMk id="41" creationId="{953CED2F-A9B2-CE54-C6CA-BCCCD5B3603F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6DF729-BAA7-4E41-81CE-8C6C8F5762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F83ED07-C116-402D-9B6F-5D6BE2B914AA}">
      <dgm:prSet/>
      <dgm:spPr/>
      <dgm:t>
        <a:bodyPr/>
        <a:lstStyle/>
        <a:p>
          <a:r>
            <a:rPr lang="ru-RU" dirty="0" err="1"/>
            <a:t>Funktionsweise</a:t>
          </a:r>
          <a:endParaRPr lang="en-US" dirty="0" err="1"/>
        </a:p>
      </dgm:t>
    </dgm:pt>
    <dgm:pt modelId="{87B1EDC0-24E1-4B58-B535-748260C26A01}" type="parTrans" cxnId="{22DBF718-17BB-4A8F-A299-1DF8CD8DD271}">
      <dgm:prSet/>
      <dgm:spPr/>
      <dgm:t>
        <a:bodyPr/>
        <a:lstStyle/>
        <a:p>
          <a:endParaRPr lang="en-US"/>
        </a:p>
      </dgm:t>
    </dgm:pt>
    <dgm:pt modelId="{C0A3ED68-471B-4594-8FB6-F23E1D40F3A8}" type="sibTrans" cxnId="{22DBF718-17BB-4A8F-A299-1DF8CD8DD271}">
      <dgm:prSet/>
      <dgm:spPr/>
      <dgm:t>
        <a:bodyPr/>
        <a:lstStyle/>
        <a:p>
          <a:endParaRPr lang="en-US"/>
        </a:p>
      </dgm:t>
    </dgm:pt>
    <dgm:pt modelId="{9BD222C3-A980-4614-85DD-57A80BE1A6D6}">
      <dgm:prSet/>
      <dgm:spPr/>
      <dgm:t>
        <a:bodyPr/>
        <a:lstStyle/>
        <a:p>
          <a:r>
            <a:rPr lang="ru-RU" dirty="0" err="1"/>
            <a:t>Nutzung</a:t>
          </a:r>
          <a:r>
            <a:rPr lang="ru-RU" dirty="0"/>
            <a:t> </a:t>
          </a:r>
          <a:r>
            <a:rPr lang="ru-RU" dirty="0" err="1"/>
            <a:t>von</a:t>
          </a:r>
          <a:r>
            <a:rPr lang="ru-RU" dirty="0"/>
            <a:t> </a:t>
          </a:r>
          <a:r>
            <a:rPr lang="ru-RU" dirty="0" err="1"/>
            <a:t>Lüftern</a:t>
          </a:r>
          <a:r>
            <a:rPr lang="ru-RU" dirty="0"/>
            <a:t> </a:t>
          </a:r>
          <a:r>
            <a:rPr lang="ru-RU" dirty="0" err="1"/>
            <a:t>und</a:t>
          </a:r>
          <a:r>
            <a:rPr lang="ru-RU" dirty="0"/>
            <a:t> </a:t>
          </a:r>
          <a:r>
            <a:rPr lang="ru-RU" dirty="0" err="1"/>
            <a:t>Kühlkörpern</a:t>
          </a:r>
          <a:endParaRPr lang="en-US" dirty="0" err="1"/>
        </a:p>
      </dgm:t>
    </dgm:pt>
    <dgm:pt modelId="{52B1265E-F9A7-482E-94AF-44DD1505BC7A}" type="parTrans" cxnId="{CB32AA74-EFF2-4EC5-BF96-E0DA18B8F284}">
      <dgm:prSet/>
      <dgm:spPr/>
      <dgm:t>
        <a:bodyPr/>
        <a:lstStyle/>
        <a:p>
          <a:endParaRPr lang="en-US"/>
        </a:p>
      </dgm:t>
    </dgm:pt>
    <dgm:pt modelId="{1565096A-2C81-4C06-8DDC-381E756DFCE1}" type="sibTrans" cxnId="{CB32AA74-EFF2-4EC5-BF96-E0DA18B8F284}">
      <dgm:prSet/>
      <dgm:spPr/>
      <dgm:t>
        <a:bodyPr/>
        <a:lstStyle/>
        <a:p>
          <a:endParaRPr lang="en-US"/>
        </a:p>
      </dgm:t>
    </dgm:pt>
    <dgm:pt modelId="{8605D8DD-073A-4E5F-90E0-062FA5A119F1}">
      <dgm:prSet/>
      <dgm:spPr/>
      <dgm:t>
        <a:bodyPr/>
        <a:lstStyle/>
        <a:p>
          <a:r>
            <a:rPr lang="ru-RU" dirty="0" err="1"/>
            <a:t>Vorteile</a:t>
          </a:r>
          <a:endParaRPr lang="en-US" dirty="0" err="1"/>
        </a:p>
      </dgm:t>
    </dgm:pt>
    <dgm:pt modelId="{29D6317A-D68B-4BF8-9552-277368BF103B}" type="parTrans" cxnId="{41337B5F-45E4-4305-8019-6D15BB5888FC}">
      <dgm:prSet/>
      <dgm:spPr/>
      <dgm:t>
        <a:bodyPr/>
        <a:lstStyle/>
        <a:p>
          <a:endParaRPr lang="en-US"/>
        </a:p>
      </dgm:t>
    </dgm:pt>
    <dgm:pt modelId="{7FA86C5F-943A-4A38-88BF-CB2553FF5141}" type="sibTrans" cxnId="{41337B5F-45E4-4305-8019-6D15BB5888FC}">
      <dgm:prSet/>
      <dgm:spPr/>
      <dgm:t>
        <a:bodyPr/>
        <a:lstStyle/>
        <a:p>
          <a:endParaRPr lang="en-US"/>
        </a:p>
      </dgm:t>
    </dgm:pt>
    <dgm:pt modelId="{203A5C2D-89CB-458D-B6B3-D95E022AA447}">
      <dgm:prSet/>
      <dgm:spPr/>
      <dgm:t>
        <a:bodyPr/>
        <a:lstStyle/>
        <a:p>
          <a:r>
            <a:rPr lang="ru-RU" dirty="0" err="1"/>
            <a:t>einfach</a:t>
          </a:r>
          <a:endParaRPr lang="en-US" dirty="0" err="1"/>
        </a:p>
      </dgm:t>
    </dgm:pt>
    <dgm:pt modelId="{E515899B-0D2C-4AAC-9387-E8D4C140501B}" type="parTrans" cxnId="{6F3BBBEA-1C3A-4969-AB22-644E212FEE03}">
      <dgm:prSet/>
      <dgm:spPr/>
      <dgm:t>
        <a:bodyPr/>
        <a:lstStyle/>
        <a:p>
          <a:endParaRPr lang="en-US"/>
        </a:p>
      </dgm:t>
    </dgm:pt>
    <dgm:pt modelId="{847F238F-6417-4C5C-9CB7-9C69BFB382DA}" type="sibTrans" cxnId="{6F3BBBEA-1C3A-4969-AB22-644E212FEE03}">
      <dgm:prSet/>
      <dgm:spPr/>
      <dgm:t>
        <a:bodyPr/>
        <a:lstStyle/>
        <a:p>
          <a:endParaRPr lang="en-US"/>
        </a:p>
      </dgm:t>
    </dgm:pt>
    <dgm:pt modelId="{B1828926-53C4-45AA-A48E-11F45EC97B19}">
      <dgm:prSet/>
      <dgm:spPr/>
      <dgm:t>
        <a:bodyPr/>
        <a:lstStyle/>
        <a:p>
          <a:r>
            <a:rPr lang="ru-RU" dirty="0" err="1"/>
            <a:t>kostengünstig</a:t>
          </a:r>
          <a:endParaRPr lang="en-US" dirty="0" err="1"/>
        </a:p>
      </dgm:t>
    </dgm:pt>
    <dgm:pt modelId="{0C80309C-7A84-4E0A-9C15-EB77E557A4C9}" type="parTrans" cxnId="{DE43167E-9946-44B7-A56C-D756BF5A7B71}">
      <dgm:prSet/>
      <dgm:spPr/>
      <dgm:t>
        <a:bodyPr/>
        <a:lstStyle/>
        <a:p>
          <a:endParaRPr lang="en-US"/>
        </a:p>
      </dgm:t>
    </dgm:pt>
    <dgm:pt modelId="{D52EA499-0B91-4129-9D1C-28A28690C9F6}" type="sibTrans" cxnId="{DE43167E-9946-44B7-A56C-D756BF5A7B71}">
      <dgm:prSet/>
      <dgm:spPr/>
      <dgm:t>
        <a:bodyPr/>
        <a:lstStyle/>
        <a:p>
          <a:endParaRPr lang="en-US"/>
        </a:p>
      </dgm:t>
    </dgm:pt>
    <dgm:pt modelId="{4AD3ED6E-C4F1-4F43-8423-09A6B1AA1478}">
      <dgm:prSet/>
      <dgm:spPr/>
      <dgm:t>
        <a:bodyPr/>
        <a:lstStyle/>
        <a:p>
          <a:r>
            <a:rPr lang="ru-RU" dirty="0" err="1">
              <a:latin typeface="Aptos Display" panose="020F0302020204030204"/>
            </a:rPr>
            <a:t>wartungsarm</a:t>
          </a:r>
          <a:endParaRPr lang="en-US" dirty="0" err="1"/>
        </a:p>
      </dgm:t>
    </dgm:pt>
    <dgm:pt modelId="{F77DE9CE-63BC-4F39-A6A1-1B0F3304BF56}" type="parTrans" cxnId="{0DD52F16-79B6-4DB0-8EE6-28929589CAED}">
      <dgm:prSet/>
      <dgm:spPr/>
      <dgm:t>
        <a:bodyPr/>
        <a:lstStyle/>
        <a:p>
          <a:endParaRPr lang="en-US"/>
        </a:p>
      </dgm:t>
    </dgm:pt>
    <dgm:pt modelId="{9BC40C7D-7E90-4184-A541-6F23F7D72710}" type="sibTrans" cxnId="{0DD52F16-79B6-4DB0-8EE6-28929589CAED}">
      <dgm:prSet/>
      <dgm:spPr/>
      <dgm:t>
        <a:bodyPr/>
        <a:lstStyle/>
        <a:p>
          <a:endParaRPr lang="en-US"/>
        </a:p>
      </dgm:t>
    </dgm:pt>
    <dgm:pt modelId="{4B714571-A5EC-47FC-8A2B-4B57ADD54A15}">
      <dgm:prSet/>
      <dgm:spPr/>
      <dgm:t>
        <a:bodyPr/>
        <a:lstStyle/>
        <a:p>
          <a:r>
            <a:rPr lang="ru-RU" dirty="0" err="1"/>
            <a:t>Nachteile</a:t>
          </a:r>
          <a:endParaRPr lang="en-US" dirty="0" err="1"/>
        </a:p>
      </dgm:t>
    </dgm:pt>
    <dgm:pt modelId="{8E55BF02-5C1C-4C90-800B-63056EBB207D}" type="parTrans" cxnId="{21C62CAB-4D50-41FD-A006-8CCDF519344F}">
      <dgm:prSet/>
      <dgm:spPr/>
      <dgm:t>
        <a:bodyPr/>
        <a:lstStyle/>
        <a:p>
          <a:endParaRPr lang="en-US"/>
        </a:p>
      </dgm:t>
    </dgm:pt>
    <dgm:pt modelId="{8C42CF6C-36B0-4DCC-B175-C064DE83A684}" type="sibTrans" cxnId="{21C62CAB-4D50-41FD-A006-8CCDF519344F}">
      <dgm:prSet/>
      <dgm:spPr/>
      <dgm:t>
        <a:bodyPr/>
        <a:lstStyle/>
        <a:p>
          <a:endParaRPr lang="en-US"/>
        </a:p>
      </dgm:t>
    </dgm:pt>
    <dgm:pt modelId="{20FE7F70-9B1D-435F-B71E-EE13B121F44E}">
      <dgm:prSet/>
      <dgm:spPr/>
      <dgm:t>
        <a:bodyPr/>
        <a:lstStyle/>
        <a:p>
          <a:r>
            <a:rPr lang="ru-RU" dirty="0" err="1"/>
            <a:t>Abhängigkeit</a:t>
          </a:r>
          <a:r>
            <a:rPr lang="ru-RU" dirty="0"/>
            <a:t> </a:t>
          </a:r>
          <a:r>
            <a:rPr lang="ru-RU" dirty="0" err="1"/>
            <a:t>von</a:t>
          </a:r>
          <a:r>
            <a:rPr lang="ru-RU" dirty="0"/>
            <a:t> </a:t>
          </a:r>
          <a:r>
            <a:rPr lang="ru-RU" dirty="0" err="1"/>
            <a:t>Luftstrom</a:t>
          </a:r>
          <a:endParaRPr lang="en-US" dirty="0" err="1"/>
        </a:p>
      </dgm:t>
    </dgm:pt>
    <dgm:pt modelId="{84CBFE6F-BE4E-4725-A1DA-D2B05A6A9D46}" type="parTrans" cxnId="{78E9C3A8-40A4-45E6-9872-FC0078B1EA2A}">
      <dgm:prSet/>
      <dgm:spPr/>
      <dgm:t>
        <a:bodyPr/>
        <a:lstStyle/>
        <a:p>
          <a:endParaRPr lang="en-US"/>
        </a:p>
      </dgm:t>
    </dgm:pt>
    <dgm:pt modelId="{7E88F328-2FC7-46B2-951C-8F6F35204A03}" type="sibTrans" cxnId="{78E9C3A8-40A4-45E6-9872-FC0078B1EA2A}">
      <dgm:prSet/>
      <dgm:spPr/>
      <dgm:t>
        <a:bodyPr/>
        <a:lstStyle/>
        <a:p>
          <a:endParaRPr lang="en-US"/>
        </a:p>
      </dgm:t>
    </dgm:pt>
    <dgm:pt modelId="{1AEA40A8-EDEA-4544-A291-3718C6C5C4AF}" type="pres">
      <dgm:prSet presAssocID="{096DF729-BAA7-4E41-81CE-8C6C8F576230}" presName="linear" presStyleCnt="0">
        <dgm:presLayoutVars>
          <dgm:animLvl val="lvl"/>
          <dgm:resizeHandles val="exact"/>
        </dgm:presLayoutVars>
      </dgm:prSet>
      <dgm:spPr/>
    </dgm:pt>
    <dgm:pt modelId="{7F1A2B93-DDD3-4FEF-99B8-BCD89FA449FB}" type="pres">
      <dgm:prSet presAssocID="{4F83ED07-C116-402D-9B6F-5D6BE2B914A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4FFE5AD-0578-44AA-8BA9-1116FA25FE0D}" type="pres">
      <dgm:prSet presAssocID="{4F83ED07-C116-402D-9B6F-5D6BE2B914AA}" presName="childText" presStyleLbl="revTx" presStyleIdx="0" presStyleCnt="3">
        <dgm:presLayoutVars>
          <dgm:bulletEnabled val="1"/>
        </dgm:presLayoutVars>
      </dgm:prSet>
      <dgm:spPr/>
    </dgm:pt>
    <dgm:pt modelId="{5FDFEA0C-7711-4C99-88CA-0FD6186CB2B3}" type="pres">
      <dgm:prSet presAssocID="{8605D8DD-073A-4E5F-90E0-062FA5A119F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A973610-0163-46CA-BC32-D2CEE57A25C6}" type="pres">
      <dgm:prSet presAssocID="{8605D8DD-073A-4E5F-90E0-062FA5A119F1}" presName="childText" presStyleLbl="revTx" presStyleIdx="1" presStyleCnt="3">
        <dgm:presLayoutVars>
          <dgm:bulletEnabled val="1"/>
        </dgm:presLayoutVars>
      </dgm:prSet>
      <dgm:spPr/>
    </dgm:pt>
    <dgm:pt modelId="{AC5B3717-477A-46AC-871F-25F4269DCBD8}" type="pres">
      <dgm:prSet presAssocID="{4B714571-A5EC-47FC-8A2B-4B57ADD54A1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7457276-471C-4A9A-A082-61A6B241F875}" type="pres">
      <dgm:prSet presAssocID="{4B714571-A5EC-47FC-8A2B-4B57ADD54A15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9242E02-ACD9-4A5E-AF72-4146E38BD021}" type="presOf" srcId="{4AD3ED6E-C4F1-4F43-8423-09A6B1AA1478}" destId="{9A973610-0163-46CA-BC32-D2CEE57A25C6}" srcOrd="0" destOrd="2" presId="urn:microsoft.com/office/officeart/2005/8/layout/vList2"/>
    <dgm:cxn modelId="{B1E60709-3D43-48C9-A14F-68AD37C60DAD}" type="presOf" srcId="{203A5C2D-89CB-458D-B6B3-D95E022AA447}" destId="{9A973610-0163-46CA-BC32-D2CEE57A25C6}" srcOrd="0" destOrd="0" presId="urn:microsoft.com/office/officeart/2005/8/layout/vList2"/>
    <dgm:cxn modelId="{0DD52F16-79B6-4DB0-8EE6-28929589CAED}" srcId="{8605D8DD-073A-4E5F-90E0-062FA5A119F1}" destId="{4AD3ED6E-C4F1-4F43-8423-09A6B1AA1478}" srcOrd="2" destOrd="0" parTransId="{F77DE9CE-63BC-4F39-A6A1-1B0F3304BF56}" sibTransId="{9BC40C7D-7E90-4184-A541-6F23F7D72710}"/>
    <dgm:cxn modelId="{9508FA17-8E98-4A64-92B5-53DD726CFADD}" type="presOf" srcId="{9BD222C3-A980-4614-85DD-57A80BE1A6D6}" destId="{E4FFE5AD-0578-44AA-8BA9-1116FA25FE0D}" srcOrd="0" destOrd="0" presId="urn:microsoft.com/office/officeart/2005/8/layout/vList2"/>
    <dgm:cxn modelId="{22DBF718-17BB-4A8F-A299-1DF8CD8DD271}" srcId="{096DF729-BAA7-4E41-81CE-8C6C8F576230}" destId="{4F83ED07-C116-402D-9B6F-5D6BE2B914AA}" srcOrd="0" destOrd="0" parTransId="{87B1EDC0-24E1-4B58-B535-748260C26A01}" sibTransId="{C0A3ED68-471B-4594-8FB6-F23E1D40F3A8}"/>
    <dgm:cxn modelId="{00D1661A-BD3E-4BAB-A96A-77037123EDB0}" type="presOf" srcId="{8605D8DD-073A-4E5F-90E0-062FA5A119F1}" destId="{5FDFEA0C-7711-4C99-88CA-0FD6186CB2B3}" srcOrd="0" destOrd="0" presId="urn:microsoft.com/office/officeart/2005/8/layout/vList2"/>
    <dgm:cxn modelId="{7D91A91E-680A-482D-95E9-CB1551723924}" type="presOf" srcId="{B1828926-53C4-45AA-A48E-11F45EC97B19}" destId="{9A973610-0163-46CA-BC32-D2CEE57A25C6}" srcOrd="0" destOrd="1" presId="urn:microsoft.com/office/officeart/2005/8/layout/vList2"/>
    <dgm:cxn modelId="{41337B5F-45E4-4305-8019-6D15BB5888FC}" srcId="{096DF729-BAA7-4E41-81CE-8C6C8F576230}" destId="{8605D8DD-073A-4E5F-90E0-062FA5A119F1}" srcOrd="1" destOrd="0" parTransId="{29D6317A-D68B-4BF8-9552-277368BF103B}" sibTransId="{7FA86C5F-943A-4A38-88BF-CB2553FF5141}"/>
    <dgm:cxn modelId="{B99E816C-D852-40C9-A557-6F38E3C6D8F6}" type="presOf" srcId="{096DF729-BAA7-4E41-81CE-8C6C8F576230}" destId="{1AEA40A8-EDEA-4544-A291-3718C6C5C4AF}" srcOrd="0" destOrd="0" presId="urn:microsoft.com/office/officeart/2005/8/layout/vList2"/>
    <dgm:cxn modelId="{CB32AA74-EFF2-4EC5-BF96-E0DA18B8F284}" srcId="{4F83ED07-C116-402D-9B6F-5D6BE2B914AA}" destId="{9BD222C3-A980-4614-85DD-57A80BE1A6D6}" srcOrd="0" destOrd="0" parTransId="{52B1265E-F9A7-482E-94AF-44DD1505BC7A}" sibTransId="{1565096A-2C81-4C06-8DDC-381E756DFCE1}"/>
    <dgm:cxn modelId="{DE43167E-9946-44B7-A56C-D756BF5A7B71}" srcId="{8605D8DD-073A-4E5F-90E0-062FA5A119F1}" destId="{B1828926-53C4-45AA-A48E-11F45EC97B19}" srcOrd="1" destOrd="0" parTransId="{0C80309C-7A84-4E0A-9C15-EB77E557A4C9}" sibTransId="{D52EA499-0B91-4129-9D1C-28A28690C9F6}"/>
    <dgm:cxn modelId="{6204DB7F-6951-4CE8-9C9B-17574296A26F}" type="presOf" srcId="{4B714571-A5EC-47FC-8A2B-4B57ADD54A15}" destId="{AC5B3717-477A-46AC-871F-25F4269DCBD8}" srcOrd="0" destOrd="0" presId="urn:microsoft.com/office/officeart/2005/8/layout/vList2"/>
    <dgm:cxn modelId="{4C91FA96-D06D-4A45-9D6A-AF2B040C01D9}" type="presOf" srcId="{4F83ED07-C116-402D-9B6F-5D6BE2B914AA}" destId="{7F1A2B93-DDD3-4FEF-99B8-BCD89FA449FB}" srcOrd="0" destOrd="0" presId="urn:microsoft.com/office/officeart/2005/8/layout/vList2"/>
    <dgm:cxn modelId="{78E9C3A8-40A4-45E6-9872-FC0078B1EA2A}" srcId="{4B714571-A5EC-47FC-8A2B-4B57ADD54A15}" destId="{20FE7F70-9B1D-435F-B71E-EE13B121F44E}" srcOrd="0" destOrd="0" parTransId="{84CBFE6F-BE4E-4725-A1DA-D2B05A6A9D46}" sibTransId="{7E88F328-2FC7-46B2-951C-8F6F35204A03}"/>
    <dgm:cxn modelId="{21C62CAB-4D50-41FD-A006-8CCDF519344F}" srcId="{096DF729-BAA7-4E41-81CE-8C6C8F576230}" destId="{4B714571-A5EC-47FC-8A2B-4B57ADD54A15}" srcOrd="2" destOrd="0" parTransId="{8E55BF02-5C1C-4C90-800B-63056EBB207D}" sibTransId="{8C42CF6C-36B0-4DCC-B175-C064DE83A684}"/>
    <dgm:cxn modelId="{019BC6BF-4FBB-4B90-8F39-BF9882033B7E}" type="presOf" srcId="{20FE7F70-9B1D-435F-B71E-EE13B121F44E}" destId="{47457276-471C-4A9A-A082-61A6B241F875}" srcOrd="0" destOrd="0" presId="urn:microsoft.com/office/officeart/2005/8/layout/vList2"/>
    <dgm:cxn modelId="{6F3BBBEA-1C3A-4969-AB22-644E212FEE03}" srcId="{8605D8DD-073A-4E5F-90E0-062FA5A119F1}" destId="{203A5C2D-89CB-458D-B6B3-D95E022AA447}" srcOrd="0" destOrd="0" parTransId="{E515899B-0D2C-4AAC-9387-E8D4C140501B}" sibTransId="{847F238F-6417-4C5C-9CB7-9C69BFB382DA}"/>
    <dgm:cxn modelId="{03958EEB-167A-4E94-83D4-7236C957692D}" type="presParOf" srcId="{1AEA40A8-EDEA-4544-A291-3718C6C5C4AF}" destId="{7F1A2B93-DDD3-4FEF-99B8-BCD89FA449FB}" srcOrd="0" destOrd="0" presId="urn:microsoft.com/office/officeart/2005/8/layout/vList2"/>
    <dgm:cxn modelId="{34B61BD5-2AD7-49A6-BA81-ECEA89D8FF27}" type="presParOf" srcId="{1AEA40A8-EDEA-4544-A291-3718C6C5C4AF}" destId="{E4FFE5AD-0578-44AA-8BA9-1116FA25FE0D}" srcOrd="1" destOrd="0" presId="urn:microsoft.com/office/officeart/2005/8/layout/vList2"/>
    <dgm:cxn modelId="{387F93F3-B4BB-4868-BEF3-69D56E8CF884}" type="presParOf" srcId="{1AEA40A8-EDEA-4544-A291-3718C6C5C4AF}" destId="{5FDFEA0C-7711-4C99-88CA-0FD6186CB2B3}" srcOrd="2" destOrd="0" presId="urn:microsoft.com/office/officeart/2005/8/layout/vList2"/>
    <dgm:cxn modelId="{9C85A43E-FE86-4844-B5EA-3C6B84FE35A6}" type="presParOf" srcId="{1AEA40A8-EDEA-4544-A291-3718C6C5C4AF}" destId="{9A973610-0163-46CA-BC32-D2CEE57A25C6}" srcOrd="3" destOrd="0" presId="urn:microsoft.com/office/officeart/2005/8/layout/vList2"/>
    <dgm:cxn modelId="{BE4E9D4E-B4A9-4F43-BC9A-BE62CE52BC6F}" type="presParOf" srcId="{1AEA40A8-EDEA-4544-A291-3718C6C5C4AF}" destId="{AC5B3717-477A-46AC-871F-25F4269DCBD8}" srcOrd="4" destOrd="0" presId="urn:microsoft.com/office/officeart/2005/8/layout/vList2"/>
    <dgm:cxn modelId="{64AD2D82-C96F-4C48-85FF-42FD9C3B690A}" type="presParOf" srcId="{1AEA40A8-EDEA-4544-A291-3718C6C5C4AF}" destId="{47457276-471C-4A9A-A082-61A6B241F87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21A35E-159F-41AA-9AA9-EAC12358118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75D5BEB-27B8-42E6-B01D-D32C53B84CFB}">
      <dgm:prSet/>
      <dgm:spPr/>
      <dgm:t>
        <a:bodyPr/>
        <a:lstStyle/>
        <a:p>
          <a:r>
            <a:rPr lang="ru-RU"/>
            <a:t>Funktionsweise</a:t>
          </a:r>
          <a:endParaRPr lang="en-US"/>
        </a:p>
      </dgm:t>
    </dgm:pt>
    <dgm:pt modelId="{615D58B7-CEE3-4E8E-B9C8-2F5296B287CF}" type="parTrans" cxnId="{9F9EA993-94CD-41B7-88F7-CFCEF90C61B8}">
      <dgm:prSet/>
      <dgm:spPr/>
      <dgm:t>
        <a:bodyPr/>
        <a:lstStyle/>
        <a:p>
          <a:endParaRPr lang="en-US"/>
        </a:p>
      </dgm:t>
    </dgm:pt>
    <dgm:pt modelId="{FB0DD237-89FA-4900-A546-9A7887DCB841}" type="sibTrans" cxnId="{9F9EA993-94CD-41B7-88F7-CFCEF90C61B8}">
      <dgm:prSet/>
      <dgm:spPr/>
      <dgm:t>
        <a:bodyPr/>
        <a:lstStyle/>
        <a:p>
          <a:endParaRPr lang="en-US"/>
        </a:p>
      </dgm:t>
    </dgm:pt>
    <dgm:pt modelId="{B3A49502-1B18-48D7-A5D6-A3CA2A1C00BE}">
      <dgm:prSet/>
      <dgm:spPr/>
      <dgm:t>
        <a:bodyPr/>
        <a:lstStyle/>
        <a:p>
          <a:r>
            <a:rPr lang="ru-RU"/>
            <a:t>Verwendung von Wasser als Kühlmittel, das durch Kühler und Pumpen zirkuliert</a:t>
          </a:r>
          <a:endParaRPr lang="en-US"/>
        </a:p>
      </dgm:t>
    </dgm:pt>
    <dgm:pt modelId="{1908192F-A9E4-40A8-B32A-EC7365C2B1DA}" type="parTrans" cxnId="{BEBD0F31-5B06-4F1B-9CDC-360E9B133F29}">
      <dgm:prSet/>
      <dgm:spPr/>
      <dgm:t>
        <a:bodyPr/>
        <a:lstStyle/>
        <a:p>
          <a:endParaRPr lang="en-US"/>
        </a:p>
      </dgm:t>
    </dgm:pt>
    <dgm:pt modelId="{50CC7D8C-4F6B-492E-9FEB-91E4F0D81E50}" type="sibTrans" cxnId="{BEBD0F31-5B06-4F1B-9CDC-360E9B133F29}">
      <dgm:prSet/>
      <dgm:spPr/>
      <dgm:t>
        <a:bodyPr/>
        <a:lstStyle/>
        <a:p>
          <a:endParaRPr lang="en-US"/>
        </a:p>
      </dgm:t>
    </dgm:pt>
    <dgm:pt modelId="{83E59278-F585-4D8F-ADD9-E4955A286365}">
      <dgm:prSet/>
      <dgm:spPr/>
      <dgm:t>
        <a:bodyPr/>
        <a:lstStyle/>
        <a:p>
          <a:r>
            <a:rPr lang="ru-RU"/>
            <a:t>Vorteile</a:t>
          </a:r>
          <a:endParaRPr lang="en-US"/>
        </a:p>
      </dgm:t>
    </dgm:pt>
    <dgm:pt modelId="{CB2DB895-3FF6-4C51-AF84-973F344CA98D}" type="parTrans" cxnId="{FA327F25-AA71-4603-8064-4D9AFB6C4AEE}">
      <dgm:prSet/>
      <dgm:spPr/>
      <dgm:t>
        <a:bodyPr/>
        <a:lstStyle/>
        <a:p>
          <a:endParaRPr lang="en-US"/>
        </a:p>
      </dgm:t>
    </dgm:pt>
    <dgm:pt modelId="{FA1B0AC9-1AD5-4DCA-B6CD-25BA61887461}" type="sibTrans" cxnId="{FA327F25-AA71-4603-8064-4D9AFB6C4AEE}">
      <dgm:prSet/>
      <dgm:spPr/>
      <dgm:t>
        <a:bodyPr/>
        <a:lstStyle/>
        <a:p>
          <a:endParaRPr lang="en-US"/>
        </a:p>
      </dgm:t>
    </dgm:pt>
    <dgm:pt modelId="{A3DC3500-03C3-4224-8563-15B0C26E0862}">
      <dgm:prSet/>
      <dgm:spPr/>
      <dgm:t>
        <a:bodyPr/>
        <a:lstStyle/>
        <a:p>
          <a:r>
            <a:rPr lang="ru-RU"/>
            <a:t>Effizienter bei höheren Temperaturen</a:t>
          </a:r>
          <a:endParaRPr lang="en-US"/>
        </a:p>
      </dgm:t>
    </dgm:pt>
    <dgm:pt modelId="{921BAAF0-2F14-4B00-89B5-6EBDBEB9D82D}" type="parTrans" cxnId="{94495D74-B38E-4A65-9DC7-B4A785B13E22}">
      <dgm:prSet/>
      <dgm:spPr/>
      <dgm:t>
        <a:bodyPr/>
        <a:lstStyle/>
        <a:p>
          <a:endParaRPr lang="en-US"/>
        </a:p>
      </dgm:t>
    </dgm:pt>
    <dgm:pt modelId="{B7613DDB-2E0B-4A5D-A36D-59E841D31594}" type="sibTrans" cxnId="{94495D74-B38E-4A65-9DC7-B4A785B13E22}">
      <dgm:prSet/>
      <dgm:spPr/>
      <dgm:t>
        <a:bodyPr/>
        <a:lstStyle/>
        <a:p>
          <a:endParaRPr lang="en-US"/>
        </a:p>
      </dgm:t>
    </dgm:pt>
    <dgm:pt modelId="{B2EA58FC-84FF-407C-8D17-A01AFA5C10A5}">
      <dgm:prSet/>
      <dgm:spPr/>
      <dgm:t>
        <a:bodyPr/>
        <a:lstStyle/>
        <a:p>
          <a:r>
            <a:rPr lang="ru-RU"/>
            <a:t>Leiser als Luftkühlung</a:t>
          </a:r>
          <a:endParaRPr lang="en-US"/>
        </a:p>
      </dgm:t>
    </dgm:pt>
    <dgm:pt modelId="{C23F9392-35B8-4E7B-A4E0-3CB814D9240C}" type="parTrans" cxnId="{02742D40-0275-417B-8A27-25B324D443C1}">
      <dgm:prSet/>
      <dgm:spPr/>
      <dgm:t>
        <a:bodyPr/>
        <a:lstStyle/>
        <a:p>
          <a:endParaRPr lang="en-US"/>
        </a:p>
      </dgm:t>
    </dgm:pt>
    <dgm:pt modelId="{F1FA754F-644E-489B-B0A6-C7D6CECDA8DB}" type="sibTrans" cxnId="{02742D40-0275-417B-8A27-25B324D443C1}">
      <dgm:prSet/>
      <dgm:spPr/>
      <dgm:t>
        <a:bodyPr/>
        <a:lstStyle/>
        <a:p>
          <a:endParaRPr lang="en-US"/>
        </a:p>
      </dgm:t>
    </dgm:pt>
    <dgm:pt modelId="{F31D4F47-EDDF-4AA0-806F-0978B9E9E0CA}">
      <dgm:prSet/>
      <dgm:spPr/>
      <dgm:t>
        <a:bodyPr/>
        <a:lstStyle/>
        <a:p>
          <a:r>
            <a:rPr lang="ru-RU"/>
            <a:t>Nachteile</a:t>
          </a:r>
          <a:endParaRPr lang="en-US"/>
        </a:p>
      </dgm:t>
    </dgm:pt>
    <dgm:pt modelId="{9F991E84-FE0C-448E-96D2-24BAF53E7969}" type="parTrans" cxnId="{19D96396-8D8D-40EE-9003-45A72FA3AA51}">
      <dgm:prSet/>
      <dgm:spPr/>
      <dgm:t>
        <a:bodyPr/>
        <a:lstStyle/>
        <a:p>
          <a:endParaRPr lang="en-US"/>
        </a:p>
      </dgm:t>
    </dgm:pt>
    <dgm:pt modelId="{DDD0A6DF-6361-4D70-A556-EFB28C767AC9}" type="sibTrans" cxnId="{19D96396-8D8D-40EE-9003-45A72FA3AA51}">
      <dgm:prSet/>
      <dgm:spPr/>
      <dgm:t>
        <a:bodyPr/>
        <a:lstStyle/>
        <a:p>
          <a:endParaRPr lang="en-US"/>
        </a:p>
      </dgm:t>
    </dgm:pt>
    <dgm:pt modelId="{8931CAAD-B161-4708-8031-BB8FC6A99505}">
      <dgm:prSet/>
      <dgm:spPr/>
      <dgm:t>
        <a:bodyPr/>
        <a:lstStyle/>
        <a:p>
          <a:r>
            <a:rPr lang="ru-RU"/>
            <a:t>Höhere Kosten</a:t>
          </a:r>
          <a:endParaRPr lang="en-US"/>
        </a:p>
      </dgm:t>
    </dgm:pt>
    <dgm:pt modelId="{9725062C-E149-4380-9792-B56AA7B96393}" type="parTrans" cxnId="{69928D64-5368-4C97-9E83-E0BCF4E65DAC}">
      <dgm:prSet/>
      <dgm:spPr/>
      <dgm:t>
        <a:bodyPr/>
        <a:lstStyle/>
        <a:p>
          <a:endParaRPr lang="en-US"/>
        </a:p>
      </dgm:t>
    </dgm:pt>
    <dgm:pt modelId="{F5584F60-55BA-4115-855D-4A19178B6F6F}" type="sibTrans" cxnId="{69928D64-5368-4C97-9E83-E0BCF4E65DAC}">
      <dgm:prSet/>
      <dgm:spPr/>
      <dgm:t>
        <a:bodyPr/>
        <a:lstStyle/>
        <a:p>
          <a:endParaRPr lang="en-US"/>
        </a:p>
      </dgm:t>
    </dgm:pt>
    <dgm:pt modelId="{4070968A-D965-4BDD-B729-95DBF4107F86}">
      <dgm:prSet/>
      <dgm:spPr/>
      <dgm:t>
        <a:bodyPr/>
        <a:lstStyle/>
        <a:p>
          <a:r>
            <a:rPr lang="ru-RU"/>
            <a:t>Komplexität</a:t>
          </a:r>
          <a:endParaRPr lang="en-US"/>
        </a:p>
      </dgm:t>
    </dgm:pt>
    <dgm:pt modelId="{1C53E530-ED40-4CB1-91D5-6F7473577AF3}" type="parTrans" cxnId="{D393D4EC-A285-4231-899A-23ECF0B75EE6}">
      <dgm:prSet/>
      <dgm:spPr/>
      <dgm:t>
        <a:bodyPr/>
        <a:lstStyle/>
        <a:p>
          <a:endParaRPr lang="en-US"/>
        </a:p>
      </dgm:t>
    </dgm:pt>
    <dgm:pt modelId="{03F63B7F-11A6-4A13-B3AB-AFABDE9BD160}" type="sibTrans" cxnId="{D393D4EC-A285-4231-899A-23ECF0B75EE6}">
      <dgm:prSet/>
      <dgm:spPr/>
      <dgm:t>
        <a:bodyPr/>
        <a:lstStyle/>
        <a:p>
          <a:endParaRPr lang="en-US"/>
        </a:p>
      </dgm:t>
    </dgm:pt>
    <dgm:pt modelId="{6A18A0DF-85C6-47FB-A9AC-637520A4E16E}">
      <dgm:prSet/>
      <dgm:spPr/>
      <dgm:t>
        <a:bodyPr/>
        <a:lstStyle/>
        <a:p>
          <a:r>
            <a:rPr lang="ru-RU"/>
            <a:t>Risiko von Lecks</a:t>
          </a:r>
          <a:endParaRPr lang="en-US"/>
        </a:p>
      </dgm:t>
    </dgm:pt>
    <dgm:pt modelId="{ED2AC0F0-BB3B-4505-844A-569A7C4F58D5}" type="parTrans" cxnId="{3884A63E-99D6-4E4A-8A93-257B27F18C3E}">
      <dgm:prSet/>
      <dgm:spPr/>
      <dgm:t>
        <a:bodyPr/>
        <a:lstStyle/>
        <a:p>
          <a:endParaRPr lang="en-US"/>
        </a:p>
      </dgm:t>
    </dgm:pt>
    <dgm:pt modelId="{1331EF95-1C38-4864-9433-6A9DF4DD55D9}" type="sibTrans" cxnId="{3884A63E-99D6-4E4A-8A93-257B27F18C3E}">
      <dgm:prSet/>
      <dgm:spPr/>
      <dgm:t>
        <a:bodyPr/>
        <a:lstStyle/>
        <a:p>
          <a:endParaRPr lang="en-US"/>
        </a:p>
      </dgm:t>
    </dgm:pt>
    <dgm:pt modelId="{70D0B1A2-AFA9-4C94-B584-5A92019F3B7C}" type="pres">
      <dgm:prSet presAssocID="{CF21A35E-159F-41AA-9AA9-EAC12358118C}" presName="linear" presStyleCnt="0">
        <dgm:presLayoutVars>
          <dgm:animLvl val="lvl"/>
          <dgm:resizeHandles val="exact"/>
        </dgm:presLayoutVars>
      </dgm:prSet>
      <dgm:spPr/>
    </dgm:pt>
    <dgm:pt modelId="{B92D5987-CC50-49CE-91C1-8C265C6B0CF3}" type="pres">
      <dgm:prSet presAssocID="{075D5BEB-27B8-42E6-B01D-D32C53B84CF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634D61C-4844-4303-87FD-F3DB5419D342}" type="pres">
      <dgm:prSet presAssocID="{075D5BEB-27B8-42E6-B01D-D32C53B84CFB}" presName="childText" presStyleLbl="revTx" presStyleIdx="0" presStyleCnt="3">
        <dgm:presLayoutVars>
          <dgm:bulletEnabled val="1"/>
        </dgm:presLayoutVars>
      </dgm:prSet>
      <dgm:spPr/>
    </dgm:pt>
    <dgm:pt modelId="{2CC5ED1D-07E3-4059-B611-3BEDABA0EF1C}" type="pres">
      <dgm:prSet presAssocID="{83E59278-F585-4D8F-ADD9-E4955A28636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4860789-3DDF-42D5-B044-29E2EF4CE667}" type="pres">
      <dgm:prSet presAssocID="{83E59278-F585-4D8F-ADD9-E4955A286365}" presName="childText" presStyleLbl="revTx" presStyleIdx="1" presStyleCnt="3">
        <dgm:presLayoutVars>
          <dgm:bulletEnabled val="1"/>
        </dgm:presLayoutVars>
      </dgm:prSet>
      <dgm:spPr/>
    </dgm:pt>
    <dgm:pt modelId="{80C06E23-3833-4FDC-81BB-D17F7234E05B}" type="pres">
      <dgm:prSet presAssocID="{F31D4F47-EDDF-4AA0-806F-0978B9E9E0C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929606A-8388-4203-9E76-493A70DD33CF}" type="pres">
      <dgm:prSet presAssocID="{F31D4F47-EDDF-4AA0-806F-0978B9E9E0C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6C00D07-2FBE-4830-8884-68DAFDE888CC}" type="presOf" srcId="{A3DC3500-03C3-4224-8563-15B0C26E0862}" destId="{04860789-3DDF-42D5-B044-29E2EF4CE667}" srcOrd="0" destOrd="0" presId="urn:microsoft.com/office/officeart/2005/8/layout/vList2"/>
    <dgm:cxn modelId="{73933F09-CDFD-4827-A5CA-75937E3F070C}" type="presOf" srcId="{B2EA58FC-84FF-407C-8D17-A01AFA5C10A5}" destId="{04860789-3DDF-42D5-B044-29E2EF4CE667}" srcOrd="0" destOrd="1" presId="urn:microsoft.com/office/officeart/2005/8/layout/vList2"/>
    <dgm:cxn modelId="{2279411B-1B1A-4462-914A-6B6E6DD31B77}" type="presOf" srcId="{B3A49502-1B18-48D7-A5D6-A3CA2A1C00BE}" destId="{6634D61C-4844-4303-87FD-F3DB5419D342}" srcOrd="0" destOrd="0" presId="urn:microsoft.com/office/officeart/2005/8/layout/vList2"/>
    <dgm:cxn modelId="{8B2A161E-FB36-423E-B301-32142B97A229}" type="presOf" srcId="{CF21A35E-159F-41AA-9AA9-EAC12358118C}" destId="{70D0B1A2-AFA9-4C94-B584-5A92019F3B7C}" srcOrd="0" destOrd="0" presId="urn:microsoft.com/office/officeart/2005/8/layout/vList2"/>
    <dgm:cxn modelId="{FA327F25-AA71-4603-8064-4D9AFB6C4AEE}" srcId="{CF21A35E-159F-41AA-9AA9-EAC12358118C}" destId="{83E59278-F585-4D8F-ADD9-E4955A286365}" srcOrd="1" destOrd="0" parTransId="{CB2DB895-3FF6-4C51-AF84-973F344CA98D}" sibTransId="{FA1B0AC9-1AD5-4DCA-B6CD-25BA61887461}"/>
    <dgm:cxn modelId="{BEB5D02A-7C68-4CC9-BC1D-A8739A2A2CC1}" type="presOf" srcId="{075D5BEB-27B8-42E6-B01D-D32C53B84CFB}" destId="{B92D5987-CC50-49CE-91C1-8C265C6B0CF3}" srcOrd="0" destOrd="0" presId="urn:microsoft.com/office/officeart/2005/8/layout/vList2"/>
    <dgm:cxn modelId="{BEBD0F31-5B06-4F1B-9CDC-360E9B133F29}" srcId="{075D5BEB-27B8-42E6-B01D-D32C53B84CFB}" destId="{B3A49502-1B18-48D7-A5D6-A3CA2A1C00BE}" srcOrd="0" destOrd="0" parTransId="{1908192F-A9E4-40A8-B32A-EC7365C2B1DA}" sibTransId="{50CC7D8C-4F6B-492E-9FEB-91E4F0D81E50}"/>
    <dgm:cxn modelId="{3884A63E-99D6-4E4A-8A93-257B27F18C3E}" srcId="{F31D4F47-EDDF-4AA0-806F-0978B9E9E0CA}" destId="{6A18A0DF-85C6-47FB-A9AC-637520A4E16E}" srcOrd="2" destOrd="0" parTransId="{ED2AC0F0-BB3B-4505-844A-569A7C4F58D5}" sibTransId="{1331EF95-1C38-4864-9433-6A9DF4DD55D9}"/>
    <dgm:cxn modelId="{02742D40-0275-417B-8A27-25B324D443C1}" srcId="{83E59278-F585-4D8F-ADD9-E4955A286365}" destId="{B2EA58FC-84FF-407C-8D17-A01AFA5C10A5}" srcOrd="1" destOrd="0" parTransId="{C23F9392-35B8-4E7B-A4E0-3CB814D9240C}" sibTransId="{F1FA754F-644E-489B-B0A6-C7D6CECDA8DB}"/>
    <dgm:cxn modelId="{B8C29A63-7FF1-4C97-9F40-487D8A680B24}" type="presOf" srcId="{83E59278-F585-4D8F-ADD9-E4955A286365}" destId="{2CC5ED1D-07E3-4059-B611-3BEDABA0EF1C}" srcOrd="0" destOrd="0" presId="urn:microsoft.com/office/officeart/2005/8/layout/vList2"/>
    <dgm:cxn modelId="{69928D64-5368-4C97-9E83-E0BCF4E65DAC}" srcId="{F31D4F47-EDDF-4AA0-806F-0978B9E9E0CA}" destId="{8931CAAD-B161-4708-8031-BB8FC6A99505}" srcOrd="0" destOrd="0" parTransId="{9725062C-E149-4380-9792-B56AA7B96393}" sibTransId="{F5584F60-55BA-4115-855D-4A19178B6F6F}"/>
    <dgm:cxn modelId="{8A2C0870-B9B8-45E0-B84B-93D0071B44BA}" type="presOf" srcId="{4070968A-D965-4BDD-B729-95DBF4107F86}" destId="{6929606A-8388-4203-9E76-493A70DD33CF}" srcOrd="0" destOrd="1" presId="urn:microsoft.com/office/officeart/2005/8/layout/vList2"/>
    <dgm:cxn modelId="{8EAC3D53-FF1E-4D2E-9118-5DE21B0D7DA4}" type="presOf" srcId="{6A18A0DF-85C6-47FB-A9AC-637520A4E16E}" destId="{6929606A-8388-4203-9E76-493A70DD33CF}" srcOrd="0" destOrd="2" presId="urn:microsoft.com/office/officeart/2005/8/layout/vList2"/>
    <dgm:cxn modelId="{94495D74-B38E-4A65-9DC7-B4A785B13E22}" srcId="{83E59278-F585-4D8F-ADD9-E4955A286365}" destId="{A3DC3500-03C3-4224-8563-15B0C26E0862}" srcOrd="0" destOrd="0" parTransId="{921BAAF0-2F14-4B00-89B5-6EBDBEB9D82D}" sibTransId="{B7613DDB-2E0B-4A5D-A36D-59E841D31594}"/>
    <dgm:cxn modelId="{9F9EA993-94CD-41B7-88F7-CFCEF90C61B8}" srcId="{CF21A35E-159F-41AA-9AA9-EAC12358118C}" destId="{075D5BEB-27B8-42E6-B01D-D32C53B84CFB}" srcOrd="0" destOrd="0" parTransId="{615D58B7-CEE3-4E8E-B9C8-2F5296B287CF}" sibTransId="{FB0DD237-89FA-4900-A546-9A7887DCB841}"/>
    <dgm:cxn modelId="{19D96396-8D8D-40EE-9003-45A72FA3AA51}" srcId="{CF21A35E-159F-41AA-9AA9-EAC12358118C}" destId="{F31D4F47-EDDF-4AA0-806F-0978B9E9E0CA}" srcOrd="2" destOrd="0" parTransId="{9F991E84-FE0C-448E-96D2-24BAF53E7969}" sibTransId="{DDD0A6DF-6361-4D70-A556-EFB28C767AC9}"/>
    <dgm:cxn modelId="{ED786C9E-26D2-452F-8017-6BC49C64939A}" type="presOf" srcId="{F31D4F47-EDDF-4AA0-806F-0978B9E9E0CA}" destId="{80C06E23-3833-4FDC-81BB-D17F7234E05B}" srcOrd="0" destOrd="0" presId="urn:microsoft.com/office/officeart/2005/8/layout/vList2"/>
    <dgm:cxn modelId="{D78AA7DE-3103-43D3-85FE-18E6D2251AFE}" type="presOf" srcId="{8931CAAD-B161-4708-8031-BB8FC6A99505}" destId="{6929606A-8388-4203-9E76-493A70DD33CF}" srcOrd="0" destOrd="0" presId="urn:microsoft.com/office/officeart/2005/8/layout/vList2"/>
    <dgm:cxn modelId="{D393D4EC-A285-4231-899A-23ECF0B75EE6}" srcId="{F31D4F47-EDDF-4AA0-806F-0978B9E9E0CA}" destId="{4070968A-D965-4BDD-B729-95DBF4107F86}" srcOrd="1" destOrd="0" parTransId="{1C53E530-ED40-4CB1-91D5-6F7473577AF3}" sibTransId="{03F63B7F-11A6-4A13-B3AB-AFABDE9BD160}"/>
    <dgm:cxn modelId="{D65EB1DC-3706-4A9A-88FE-79990EBD8713}" type="presParOf" srcId="{70D0B1A2-AFA9-4C94-B584-5A92019F3B7C}" destId="{B92D5987-CC50-49CE-91C1-8C265C6B0CF3}" srcOrd="0" destOrd="0" presId="urn:microsoft.com/office/officeart/2005/8/layout/vList2"/>
    <dgm:cxn modelId="{E194C0AA-4B85-4838-989D-D3CFBDAC811C}" type="presParOf" srcId="{70D0B1A2-AFA9-4C94-B584-5A92019F3B7C}" destId="{6634D61C-4844-4303-87FD-F3DB5419D342}" srcOrd="1" destOrd="0" presId="urn:microsoft.com/office/officeart/2005/8/layout/vList2"/>
    <dgm:cxn modelId="{1C44ECF4-1F66-4A03-A532-AB78F2923EDA}" type="presParOf" srcId="{70D0B1A2-AFA9-4C94-B584-5A92019F3B7C}" destId="{2CC5ED1D-07E3-4059-B611-3BEDABA0EF1C}" srcOrd="2" destOrd="0" presId="urn:microsoft.com/office/officeart/2005/8/layout/vList2"/>
    <dgm:cxn modelId="{0EB11A91-17B1-4774-A1B6-DF605B58A90A}" type="presParOf" srcId="{70D0B1A2-AFA9-4C94-B584-5A92019F3B7C}" destId="{04860789-3DDF-42D5-B044-29E2EF4CE667}" srcOrd="3" destOrd="0" presId="urn:microsoft.com/office/officeart/2005/8/layout/vList2"/>
    <dgm:cxn modelId="{F6C3A152-F2E8-4D2B-931C-6CE10BAA27F1}" type="presParOf" srcId="{70D0B1A2-AFA9-4C94-B584-5A92019F3B7C}" destId="{80C06E23-3833-4FDC-81BB-D17F7234E05B}" srcOrd="4" destOrd="0" presId="urn:microsoft.com/office/officeart/2005/8/layout/vList2"/>
    <dgm:cxn modelId="{8BE05ACE-6256-4C2E-934B-2A2FC23932EC}" type="presParOf" srcId="{70D0B1A2-AFA9-4C94-B584-5A92019F3B7C}" destId="{6929606A-8388-4203-9E76-493A70DD33C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3F5994-ED32-4675-87DD-5A1D40E02F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C39F85C-6A4C-4D9F-B43C-D507D41CDB8D}">
      <dgm:prSet/>
      <dgm:spPr/>
      <dgm:t>
        <a:bodyPr/>
        <a:lstStyle/>
        <a:p>
          <a:r>
            <a:rPr lang="ru-RU" b="1"/>
            <a:t>Gehäusegestaltung:</a:t>
          </a:r>
          <a:r>
            <a:rPr lang="ru-RU"/>
            <a:t> Sorge für einen guten Luftstrom im Gehäuse.</a:t>
          </a:r>
          <a:endParaRPr lang="en-US"/>
        </a:p>
      </dgm:t>
    </dgm:pt>
    <dgm:pt modelId="{928C3DD4-D65C-42EE-B97E-5DE5BD5E58A0}" type="parTrans" cxnId="{BA33463F-4D13-4D80-B7CA-2D92D459C418}">
      <dgm:prSet/>
      <dgm:spPr/>
      <dgm:t>
        <a:bodyPr/>
        <a:lstStyle/>
        <a:p>
          <a:endParaRPr lang="en-US"/>
        </a:p>
      </dgm:t>
    </dgm:pt>
    <dgm:pt modelId="{C86274FF-6285-4496-842F-653F2B263F7D}" type="sibTrans" cxnId="{BA33463F-4D13-4D80-B7CA-2D92D459C418}">
      <dgm:prSet/>
      <dgm:spPr/>
      <dgm:t>
        <a:bodyPr/>
        <a:lstStyle/>
        <a:p>
          <a:endParaRPr lang="en-US"/>
        </a:p>
      </dgm:t>
    </dgm:pt>
    <dgm:pt modelId="{122BA443-D6AF-4B99-8E34-FC105F92B7B6}">
      <dgm:prSet/>
      <dgm:spPr/>
      <dgm:t>
        <a:bodyPr/>
        <a:lstStyle/>
        <a:p>
          <a:r>
            <a:rPr lang="ru-RU" b="1"/>
            <a:t>Regelmäßige Wartung:</a:t>
          </a:r>
          <a:r>
            <a:rPr lang="ru-RU"/>
            <a:t> Staub entfernen, um die Effizienz zu erhalten</a:t>
          </a:r>
          <a:endParaRPr lang="en-US"/>
        </a:p>
      </dgm:t>
    </dgm:pt>
    <dgm:pt modelId="{A80AA943-6D93-4832-84A1-CC9791DCFD59}" type="parTrans" cxnId="{60BB3900-B9C3-49B5-90C6-133EEB80CEEE}">
      <dgm:prSet/>
      <dgm:spPr/>
      <dgm:t>
        <a:bodyPr/>
        <a:lstStyle/>
        <a:p>
          <a:endParaRPr lang="en-US"/>
        </a:p>
      </dgm:t>
    </dgm:pt>
    <dgm:pt modelId="{DDB06F74-277E-42C1-9885-70A93055135F}" type="sibTrans" cxnId="{60BB3900-B9C3-49B5-90C6-133EEB80CEEE}">
      <dgm:prSet/>
      <dgm:spPr/>
      <dgm:t>
        <a:bodyPr/>
        <a:lstStyle/>
        <a:p>
          <a:endParaRPr lang="en-US"/>
        </a:p>
      </dgm:t>
    </dgm:pt>
    <dgm:pt modelId="{1763E52F-5576-4D88-A29F-913D36379580}">
      <dgm:prSet/>
      <dgm:spPr/>
      <dgm:t>
        <a:bodyPr/>
        <a:lstStyle/>
        <a:p>
          <a:r>
            <a:rPr lang="ru-RU" b="1"/>
            <a:t>Temperaturüberwachung:</a:t>
          </a:r>
          <a:r>
            <a:rPr lang="ru-RU"/>
            <a:t> Nutze Software zur Überwachung der Temperaturen von Komponenten</a:t>
          </a:r>
          <a:endParaRPr lang="en-US"/>
        </a:p>
      </dgm:t>
    </dgm:pt>
    <dgm:pt modelId="{F6C35B9C-1212-4488-B3FB-15FAF9D0706E}" type="parTrans" cxnId="{DF265733-0E38-4C78-9718-D3FBAB907C1A}">
      <dgm:prSet/>
      <dgm:spPr/>
      <dgm:t>
        <a:bodyPr/>
        <a:lstStyle/>
        <a:p>
          <a:endParaRPr lang="en-US"/>
        </a:p>
      </dgm:t>
    </dgm:pt>
    <dgm:pt modelId="{39C5A359-E4A0-4E7C-A3B3-05B1FF04ACD7}" type="sibTrans" cxnId="{DF265733-0E38-4C78-9718-D3FBAB907C1A}">
      <dgm:prSet/>
      <dgm:spPr/>
      <dgm:t>
        <a:bodyPr/>
        <a:lstStyle/>
        <a:p>
          <a:endParaRPr lang="en-US"/>
        </a:p>
      </dgm:t>
    </dgm:pt>
    <dgm:pt modelId="{D4E30633-68A5-4B7E-90A0-E244CC11D01E}" type="pres">
      <dgm:prSet presAssocID="{523F5994-ED32-4675-87DD-5A1D40E02FD5}" presName="linear" presStyleCnt="0">
        <dgm:presLayoutVars>
          <dgm:animLvl val="lvl"/>
          <dgm:resizeHandles val="exact"/>
        </dgm:presLayoutVars>
      </dgm:prSet>
      <dgm:spPr/>
    </dgm:pt>
    <dgm:pt modelId="{39B85515-E215-46C5-A9B4-758016F20627}" type="pres">
      <dgm:prSet presAssocID="{CC39F85C-6A4C-4D9F-B43C-D507D41CDB8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74261D1-2520-41B8-9453-ABFB60CBF780}" type="pres">
      <dgm:prSet presAssocID="{C86274FF-6285-4496-842F-653F2B263F7D}" presName="spacer" presStyleCnt="0"/>
      <dgm:spPr/>
    </dgm:pt>
    <dgm:pt modelId="{34D19C75-4FB9-4145-AB52-CDFE275F4951}" type="pres">
      <dgm:prSet presAssocID="{122BA443-D6AF-4B99-8E34-FC105F92B7B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399ECC7-A941-4171-A3EF-AD985739517E}" type="pres">
      <dgm:prSet presAssocID="{DDB06F74-277E-42C1-9885-70A93055135F}" presName="spacer" presStyleCnt="0"/>
      <dgm:spPr/>
    </dgm:pt>
    <dgm:pt modelId="{066FEC5B-226C-4AB3-9E6C-75AA8F3B1877}" type="pres">
      <dgm:prSet presAssocID="{1763E52F-5576-4D88-A29F-913D3637958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0BB3900-B9C3-49B5-90C6-133EEB80CEEE}" srcId="{523F5994-ED32-4675-87DD-5A1D40E02FD5}" destId="{122BA443-D6AF-4B99-8E34-FC105F92B7B6}" srcOrd="1" destOrd="0" parTransId="{A80AA943-6D93-4832-84A1-CC9791DCFD59}" sibTransId="{DDB06F74-277E-42C1-9885-70A93055135F}"/>
    <dgm:cxn modelId="{86E7E711-055D-47F2-B3DE-0BE1C9D6583D}" type="presOf" srcId="{122BA443-D6AF-4B99-8E34-FC105F92B7B6}" destId="{34D19C75-4FB9-4145-AB52-CDFE275F4951}" srcOrd="0" destOrd="0" presId="urn:microsoft.com/office/officeart/2005/8/layout/vList2"/>
    <dgm:cxn modelId="{DF265733-0E38-4C78-9718-D3FBAB907C1A}" srcId="{523F5994-ED32-4675-87DD-5A1D40E02FD5}" destId="{1763E52F-5576-4D88-A29F-913D36379580}" srcOrd="2" destOrd="0" parTransId="{F6C35B9C-1212-4488-B3FB-15FAF9D0706E}" sibTransId="{39C5A359-E4A0-4E7C-A3B3-05B1FF04ACD7}"/>
    <dgm:cxn modelId="{BA33463F-4D13-4D80-B7CA-2D92D459C418}" srcId="{523F5994-ED32-4675-87DD-5A1D40E02FD5}" destId="{CC39F85C-6A4C-4D9F-B43C-D507D41CDB8D}" srcOrd="0" destOrd="0" parTransId="{928C3DD4-D65C-42EE-B97E-5DE5BD5E58A0}" sibTransId="{C86274FF-6285-4496-842F-653F2B263F7D}"/>
    <dgm:cxn modelId="{EEBDF965-8B0A-4F60-9940-49B04940C701}" type="presOf" srcId="{523F5994-ED32-4675-87DD-5A1D40E02FD5}" destId="{D4E30633-68A5-4B7E-90A0-E244CC11D01E}" srcOrd="0" destOrd="0" presId="urn:microsoft.com/office/officeart/2005/8/layout/vList2"/>
    <dgm:cxn modelId="{41781A47-C28D-490D-AC75-D954A45BD30B}" type="presOf" srcId="{CC39F85C-6A4C-4D9F-B43C-D507D41CDB8D}" destId="{39B85515-E215-46C5-A9B4-758016F20627}" srcOrd="0" destOrd="0" presId="urn:microsoft.com/office/officeart/2005/8/layout/vList2"/>
    <dgm:cxn modelId="{DB933A7E-8DC4-49A3-AC69-65BF31A753C6}" type="presOf" srcId="{1763E52F-5576-4D88-A29F-913D36379580}" destId="{066FEC5B-226C-4AB3-9E6C-75AA8F3B1877}" srcOrd="0" destOrd="0" presId="urn:microsoft.com/office/officeart/2005/8/layout/vList2"/>
    <dgm:cxn modelId="{C10483DE-A1E5-44C4-842E-81CF1EDA14E4}" type="presParOf" srcId="{D4E30633-68A5-4B7E-90A0-E244CC11D01E}" destId="{39B85515-E215-46C5-A9B4-758016F20627}" srcOrd="0" destOrd="0" presId="urn:microsoft.com/office/officeart/2005/8/layout/vList2"/>
    <dgm:cxn modelId="{D2DDB007-9AC1-44D0-AE00-28A132C023BF}" type="presParOf" srcId="{D4E30633-68A5-4B7E-90A0-E244CC11D01E}" destId="{B74261D1-2520-41B8-9453-ABFB60CBF780}" srcOrd="1" destOrd="0" presId="urn:microsoft.com/office/officeart/2005/8/layout/vList2"/>
    <dgm:cxn modelId="{7FE76F6E-9D10-4BF2-A4A1-F7D552F94972}" type="presParOf" srcId="{D4E30633-68A5-4B7E-90A0-E244CC11D01E}" destId="{34D19C75-4FB9-4145-AB52-CDFE275F4951}" srcOrd="2" destOrd="0" presId="urn:microsoft.com/office/officeart/2005/8/layout/vList2"/>
    <dgm:cxn modelId="{3CB40924-B255-4794-8F5F-511DF6CDAA3F}" type="presParOf" srcId="{D4E30633-68A5-4B7E-90A0-E244CC11D01E}" destId="{A399ECC7-A941-4171-A3EF-AD985739517E}" srcOrd="3" destOrd="0" presId="urn:microsoft.com/office/officeart/2005/8/layout/vList2"/>
    <dgm:cxn modelId="{53CCC44A-0346-4F4B-9EB1-2877589B3BFE}" type="presParOf" srcId="{D4E30633-68A5-4B7E-90A0-E244CC11D01E}" destId="{066FEC5B-226C-4AB3-9E6C-75AA8F3B187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FB6A8E-50F5-4701-8530-608A3642067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CFA6883-9A5D-4CE4-808F-C47B0D004DE5}">
      <dgm:prSet/>
      <dgm:spPr/>
      <dgm:t>
        <a:bodyPr/>
        <a:lstStyle/>
        <a:p>
          <a:r>
            <a:rPr lang="ru-RU" b="1"/>
            <a:t>Zusammenfassung:</a:t>
          </a:r>
          <a:r>
            <a:rPr lang="ru-RU"/>
            <a:t> Die Wahl des Kühlsystems hängt von den individuellen Bedürfnissen ab. Sowohl Luft- als auch Wasserkühlung haben ihre Vor- und Nachteile</a:t>
          </a:r>
          <a:endParaRPr lang="en-US"/>
        </a:p>
      </dgm:t>
    </dgm:pt>
    <dgm:pt modelId="{67E21736-567E-49A2-974B-CC066159BC72}" type="parTrans" cxnId="{527106E8-57C5-4AD2-B1DE-965697E26410}">
      <dgm:prSet/>
      <dgm:spPr/>
      <dgm:t>
        <a:bodyPr/>
        <a:lstStyle/>
        <a:p>
          <a:endParaRPr lang="en-US"/>
        </a:p>
      </dgm:t>
    </dgm:pt>
    <dgm:pt modelId="{1B1A53AB-D10C-44AF-9E72-BF9521117F4C}" type="sibTrans" cxnId="{527106E8-57C5-4AD2-B1DE-965697E26410}">
      <dgm:prSet/>
      <dgm:spPr/>
      <dgm:t>
        <a:bodyPr/>
        <a:lstStyle/>
        <a:p>
          <a:endParaRPr lang="en-US"/>
        </a:p>
      </dgm:t>
    </dgm:pt>
    <dgm:pt modelId="{8C021ACA-2DA1-497D-B9C5-2FA6E2A5C3C9}">
      <dgm:prSet/>
      <dgm:spPr/>
      <dgm:t>
        <a:bodyPr/>
        <a:lstStyle/>
        <a:p>
          <a:r>
            <a:rPr lang="ru-RU" b="1"/>
            <a:t>Schlusswort:</a:t>
          </a:r>
          <a:r>
            <a:rPr lang="ru-RU"/>
            <a:t> Eine effektive Kühlung ist entscheidend für die Leistung und Langlebigkeit deines Computers</a:t>
          </a:r>
          <a:endParaRPr lang="en-US"/>
        </a:p>
      </dgm:t>
    </dgm:pt>
    <dgm:pt modelId="{5D244DF9-4ECC-43F1-BE77-A641B30FC9BA}" type="parTrans" cxnId="{DF3E6AC6-B5E2-4394-91C9-41D21A21A112}">
      <dgm:prSet/>
      <dgm:spPr/>
      <dgm:t>
        <a:bodyPr/>
        <a:lstStyle/>
        <a:p>
          <a:endParaRPr lang="en-US"/>
        </a:p>
      </dgm:t>
    </dgm:pt>
    <dgm:pt modelId="{8E0E8D86-C07A-4F2C-9C13-193A3FFDCC1E}" type="sibTrans" cxnId="{DF3E6AC6-B5E2-4394-91C9-41D21A21A112}">
      <dgm:prSet/>
      <dgm:spPr/>
      <dgm:t>
        <a:bodyPr/>
        <a:lstStyle/>
        <a:p>
          <a:endParaRPr lang="en-US"/>
        </a:p>
      </dgm:t>
    </dgm:pt>
    <dgm:pt modelId="{27347583-226C-42C3-83E4-8A3B9B11D5C2}" type="pres">
      <dgm:prSet presAssocID="{1FFB6A8E-50F5-4701-8530-608A3642067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6663FED-DFD0-48F6-AE76-C2CA5DAE18E2}" type="pres">
      <dgm:prSet presAssocID="{DCFA6883-9A5D-4CE4-808F-C47B0D004DE5}" presName="hierRoot1" presStyleCnt="0"/>
      <dgm:spPr/>
    </dgm:pt>
    <dgm:pt modelId="{D9485BDD-E44E-49A8-BC32-602F7648FFDE}" type="pres">
      <dgm:prSet presAssocID="{DCFA6883-9A5D-4CE4-808F-C47B0D004DE5}" presName="composite" presStyleCnt="0"/>
      <dgm:spPr/>
    </dgm:pt>
    <dgm:pt modelId="{00C70E9B-3591-4208-910E-AF6351AFD21A}" type="pres">
      <dgm:prSet presAssocID="{DCFA6883-9A5D-4CE4-808F-C47B0D004DE5}" presName="background" presStyleLbl="node0" presStyleIdx="0" presStyleCnt="2"/>
      <dgm:spPr/>
    </dgm:pt>
    <dgm:pt modelId="{533851A9-512E-40DB-91B3-F4359BCD0EBC}" type="pres">
      <dgm:prSet presAssocID="{DCFA6883-9A5D-4CE4-808F-C47B0D004DE5}" presName="text" presStyleLbl="fgAcc0" presStyleIdx="0" presStyleCnt="2">
        <dgm:presLayoutVars>
          <dgm:chPref val="3"/>
        </dgm:presLayoutVars>
      </dgm:prSet>
      <dgm:spPr/>
    </dgm:pt>
    <dgm:pt modelId="{15F0E578-AFE7-497A-B280-5576B8E75E2C}" type="pres">
      <dgm:prSet presAssocID="{DCFA6883-9A5D-4CE4-808F-C47B0D004DE5}" presName="hierChild2" presStyleCnt="0"/>
      <dgm:spPr/>
    </dgm:pt>
    <dgm:pt modelId="{A3F03E96-F8D4-4E5F-8690-1AA8E5FD8842}" type="pres">
      <dgm:prSet presAssocID="{8C021ACA-2DA1-497D-B9C5-2FA6E2A5C3C9}" presName="hierRoot1" presStyleCnt="0"/>
      <dgm:spPr/>
    </dgm:pt>
    <dgm:pt modelId="{31E8EE81-2784-4761-89C3-8A4234B9CC48}" type="pres">
      <dgm:prSet presAssocID="{8C021ACA-2DA1-497D-B9C5-2FA6E2A5C3C9}" presName="composite" presStyleCnt="0"/>
      <dgm:spPr/>
    </dgm:pt>
    <dgm:pt modelId="{AD96EAF7-41DD-4190-B99D-11F76691E4E1}" type="pres">
      <dgm:prSet presAssocID="{8C021ACA-2DA1-497D-B9C5-2FA6E2A5C3C9}" presName="background" presStyleLbl="node0" presStyleIdx="1" presStyleCnt="2"/>
      <dgm:spPr/>
    </dgm:pt>
    <dgm:pt modelId="{05F8EA2F-524D-4C04-8C9C-9915936A25F7}" type="pres">
      <dgm:prSet presAssocID="{8C021ACA-2DA1-497D-B9C5-2FA6E2A5C3C9}" presName="text" presStyleLbl="fgAcc0" presStyleIdx="1" presStyleCnt="2">
        <dgm:presLayoutVars>
          <dgm:chPref val="3"/>
        </dgm:presLayoutVars>
      </dgm:prSet>
      <dgm:spPr/>
    </dgm:pt>
    <dgm:pt modelId="{E0A94F13-3719-4F48-B533-EB03DEE14382}" type="pres">
      <dgm:prSet presAssocID="{8C021ACA-2DA1-497D-B9C5-2FA6E2A5C3C9}" presName="hierChild2" presStyleCnt="0"/>
      <dgm:spPr/>
    </dgm:pt>
  </dgm:ptLst>
  <dgm:cxnLst>
    <dgm:cxn modelId="{175A0E12-8E98-43E6-9132-7F7CD05C520B}" type="presOf" srcId="{1FFB6A8E-50F5-4701-8530-608A3642067D}" destId="{27347583-226C-42C3-83E4-8A3B9B11D5C2}" srcOrd="0" destOrd="0" presId="urn:microsoft.com/office/officeart/2005/8/layout/hierarchy1"/>
    <dgm:cxn modelId="{D51BED5B-A717-49B9-8D6C-0985CE7F21D9}" type="presOf" srcId="{8C021ACA-2DA1-497D-B9C5-2FA6E2A5C3C9}" destId="{05F8EA2F-524D-4C04-8C9C-9915936A25F7}" srcOrd="0" destOrd="0" presId="urn:microsoft.com/office/officeart/2005/8/layout/hierarchy1"/>
    <dgm:cxn modelId="{AABC04C2-6F46-444B-AD43-3583C05F4E23}" type="presOf" srcId="{DCFA6883-9A5D-4CE4-808F-C47B0D004DE5}" destId="{533851A9-512E-40DB-91B3-F4359BCD0EBC}" srcOrd="0" destOrd="0" presId="urn:microsoft.com/office/officeart/2005/8/layout/hierarchy1"/>
    <dgm:cxn modelId="{DF3E6AC6-B5E2-4394-91C9-41D21A21A112}" srcId="{1FFB6A8E-50F5-4701-8530-608A3642067D}" destId="{8C021ACA-2DA1-497D-B9C5-2FA6E2A5C3C9}" srcOrd="1" destOrd="0" parTransId="{5D244DF9-4ECC-43F1-BE77-A641B30FC9BA}" sibTransId="{8E0E8D86-C07A-4F2C-9C13-193A3FFDCC1E}"/>
    <dgm:cxn modelId="{527106E8-57C5-4AD2-B1DE-965697E26410}" srcId="{1FFB6A8E-50F5-4701-8530-608A3642067D}" destId="{DCFA6883-9A5D-4CE4-808F-C47B0D004DE5}" srcOrd="0" destOrd="0" parTransId="{67E21736-567E-49A2-974B-CC066159BC72}" sibTransId="{1B1A53AB-D10C-44AF-9E72-BF9521117F4C}"/>
    <dgm:cxn modelId="{57A04FC4-181A-4ABD-B8E4-A7412854C319}" type="presParOf" srcId="{27347583-226C-42C3-83E4-8A3B9B11D5C2}" destId="{D6663FED-DFD0-48F6-AE76-C2CA5DAE18E2}" srcOrd="0" destOrd="0" presId="urn:microsoft.com/office/officeart/2005/8/layout/hierarchy1"/>
    <dgm:cxn modelId="{CB33BDFF-F27D-4975-909A-265F9A1C5CFD}" type="presParOf" srcId="{D6663FED-DFD0-48F6-AE76-C2CA5DAE18E2}" destId="{D9485BDD-E44E-49A8-BC32-602F7648FFDE}" srcOrd="0" destOrd="0" presId="urn:microsoft.com/office/officeart/2005/8/layout/hierarchy1"/>
    <dgm:cxn modelId="{E532724F-BD6E-43A1-A38D-61B5146747FE}" type="presParOf" srcId="{D9485BDD-E44E-49A8-BC32-602F7648FFDE}" destId="{00C70E9B-3591-4208-910E-AF6351AFD21A}" srcOrd="0" destOrd="0" presId="urn:microsoft.com/office/officeart/2005/8/layout/hierarchy1"/>
    <dgm:cxn modelId="{F3A195C1-129E-487A-B4D9-E4EB872F64A3}" type="presParOf" srcId="{D9485BDD-E44E-49A8-BC32-602F7648FFDE}" destId="{533851A9-512E-40DB-91B3-F4359BCD0EBC}" srcOrd="1" destOrd="0" presId="urn:microsoft.com/office/officeart/2005/8/layout/hierarchy1"/>
    <dgm:cxn modelId="{3E7087D7-F5C2-48B5-A268-2091ACEE26BA}" type="presParOf" srcId="{D6663FED-DFD0-48F6-AE76-C2CA5DAE18E2}" destId="{15F0E578-AFE7-497A-B280-5576B8E75E2C}" srcOrd="1" destOrd="0" presId="urn:microsoft.com/office/officeart/2005/8/layout/hierarchy1"/>
    <dgm:cxn modelId="{ED0BC41D-5417-4DC3-9CF7-D94CED246E24}" type="presParOf" srcId="{27347583-226C-42C3-83E4-8A3B9B11D5C2}" destId="{A3F03E96-F8D4-4E5F-8690-1AA8E5FD8842}" srcOrd="1" destOrd="0" presId="urn:microsoft.com/office/officeart/2005/8/layout/hierarchy1"/>
    <dgm:cxn modelId="{FA864D98-5F00-45C6-AB34-0DA8E9A195DD}" type="presParOf" srcId="{A3F03E96-F8D4-4E5F-8690-1AA8E5FD8842}" destId="{31E8EE81-2784-4761-89C3-8A4234B9CC48}" srcOrd="0" destOrd="0" presId="urn:microsoft.com/office/officeart/2005/8/layout/hierarchy1"/>
    <dgm:cxn modelId="{A6C62B0C-1830-4095-B953-8367B2D41BA0}" type="presParOf" srcId="{31E8EE81-2784-4761-89C3-8A4234B9CC48}" destId="{AD96EAF7-41DD-4190-B99D-11F76691E4E1}" srcOrd="0" destOrd="0" presId="urn:microsoft.com/office/officeart/2005/8/layout/hierarchy1"/>
    <dgm:cxn modelId="{4EB7D4D8-99FE-4EF6-A0A4-C17690C2FF9A}" type="presParOf" srcId="{31E8EE81-2784-4761-89C3-8A4234B9CC48}" destId="{05F8EA2F-524D-4C04-8C9C-9915936A25F7}" srcOrd="1" destOrd="0" presId="urn:microsoft.com/office/officeart/2005/8/layout/hierarchy1"/>
    <dgm:cxn modelId="{87DCAFD6-2EB6-46DB-A5E8-1BB62CB81005}" type="presParOf" srcId="{A3F03E96-F8D4-4E5F-8690-1AA8E5FD8842}" destId="{E0A94F13-3719-4F48-B533-EB03DEE1438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A2B93-DDD3-4FEF-99B8-BCD89FA449FB}">
      <dsp:nvSpPr>
        <dsp:cNvPr id="0" name=""/>
        <dsp:cNvSpPr/>
      </dsp:nvSpPr>
      <dsp:spPr>
        <a:xfrm>
          <a:off x="0" y="100449"/>
          <a:ext cx="5181600" cy="687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 err="1"/>
            <a:t>Funktionsweise</a:t>
          </a:r>
          <a:endParaRPr lang="en-US" sz="2800" kern="1200" dirty="0" err="1"/>
        </a:p>
      </dsp:txBody>
      <dsp:txXfrm>
        <a:off x="33583" y="134032"/>
        <a:ext cx="5114434" cy="620794"/>
      </dsp:txXfrm>
    </dsp:sp>
    <dsp:sp modelId="{E4FFE5AD-0578-44AA-8BA9-1116FA25FE0D}">
      <dsp:nvSpPr>
        <dsp:cNvPr id="0" name=""/>
        <dsp:cNvSpPr/>
      </dsp:nvSpPr>
      <dsp:spPr>
        <a:xfrm>
          <a:off x="0" y="788409"/>
          <a:ext cx="51816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200" kern="1200" dirty="0" err="1"/>
            <a:t>Nutzung</a:t>
          </a:r>
          <a:r>
            <a:rPr lang="ru-RU" sz="2200" kern="1200" dirty="0"/>
            <a:t> </a:t>
          </a:r>
          <a:r>
            <a:rPr lang="ru-RU" sz="2200" kern="1200" dirty="0" err="1"/>
            <a:t>von</a:t>
          </a:r>
          <a:r>
            <a:rPr lang="ru-RU" sz="2200" kern="1200" dirty="0"/>
            <a:t> </a:t>
          </a:r>
          <a:r>
            <a:rPr lang="ru-RU" sz="2200" kern="1200" dirty="0" err="1"/>
            <a:t>Lüftern</a:t>
          </a:r>
          <a:r>
            <a:rPr lang="ru-RU" sz="2200" kern="1200" dirty="0"/>
            <a:t> </a:t>
          </a:r>
          <a:r>
            <a:rPr lang="ru-RU" sz="2200" kern="1200" dirty="0" err="1"/>
            <a:t>und</a:t>
          </a:r>
          <a:r>
            <a:rPr lang="ru-RU" sz="2200" kern="1200" dirty="0"/>
            <a:t> </a:t>
          </a:r>
          <a:r>
            <a:rPr lang="ru-RU" sz="2200" kern="1200" dirty="0" err="1"/>
            <a:t>Kühlkörpern</a:t>
          </a:r>
          <a:endParaRPr lang="en-US" sz="2200" kern="1200" dirty="0" err="1"/>
        </a:p>
      </dsp:txBody>
      <dsp:txXfrm>
        <a:off x="0" y="788409"/>
        <a:ext cx="5181600" cy="463680"/>
      </dsp:txXfrm>
    </dsp:sp>
    <dsp:sp modelId="{5FDFEA0C-7711-4C99-88CA-0FD6186CB2B3}">
      <dsp:nvSpPr>
        <dsp:cNvPr id="0" name=""/>
        <dsp:cNvSpPr/>
      </dsp:nvSpPr>
      <dsp:spPr>
        <a:xfrm>
          <a:off x="0" y="1252089"/>
          <a:ext cx="5181600" cy="687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 err="1"/>
            <a:t>Vorteile</a:t>
          </a:r>
          <a:endParaRPr lang="en-US" sz="2800" kern="1200" dirty="0" err="1"/>
        </a:p>
      </dsp:txBody>
      <dsp:txXfrm>
        <a:off x="33583" y="1285672"/>
        <a:ext cx="5114434" cy="620794"/>
      </dsp:txXfrm>
    </dsp:sp>
    <dsp:sp modelId="{9A973610-0163-46CA-BC32-D2CEE57A25C6}">
      <dsp:nvSpPr>
        <dsp:cNvPr id="0" name=""/>
        <dsp:cNvSpPr/>
      </dsp:nvSpPr>
      <dsp:spPr>
        <a:xfrm>
          <a:off x="0" y="1940049"/>
          <a:ext cx="5181600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200" kern="1200" dirty="0" err="1"/>
            <a:t>einfach</a:t>
          </a:r>
          <a:endParaRPr lang="en-US" sz="2200" kern="1200" dirty="0" err="1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200" kern="1200" dirty="0" err="1"/>
            <a:t>kostengünstig</a:t>
          </a:r>
          <a:endParaRPr lang="en-US" sz="2200" kern="1200" dirty="0" err="1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200" kern="1200" dirty="0" err="1">
              <a:latin typeface="Aptos Display" panose="020F0302020204030204"/>
            </a:rPr>
            <a:t>wartungsarm</a:t>
          </a:r>
          <a:endParaRPr lang="en-US" sz="2200" kern="1200" dirty="0" err="1"/>
        </a:p>
      </dsp:txBody>
      <dsp:txXfrm>
        <a:off x="0" y="1940049"/>
        <a:ext cx="5181600" cy="1159200"/>
      </dsp:txXfrm>
    </dsp:sp>
    <dsp:sp modelId="{AC5B3717-477A-46AC-871F-25F4269DCBD8}">
      <dsp:nvSpPr>
        <dsp:cNvPr id="0" name=""/>
        <dsp:cNvSpPr/>
      </dsp:nvSpPr>
      <dsp:spPr>
        <a:xfrm>
          <a:off x="0" y="3099249"/>
          <a:ext cx="5181600" cy="687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 err="1"/>
            <a:t>Nachteile</a:t>
          </a:r>
          <a:endParaRPr lang="en-US" sz="2800" kern="1200" dirty="0" err="1"/>
        </a:p>
      </dsp:txBody>
      <dsp:txXfrm>
        <a:off x="33583" y="3132832"/>
        <a:ext cx="5114434" cy="620794"/>
      </dsp:txXfrm>
    </dsp:sp>
    <dsp:sp modelId="{47457276-471C-4A9A-A082-61A6B241F875}">
      <dsp:nvSpPr>
        <dsp:cNvPr id="0" name=""/>
        <dsp:cNvSpPr/>
      </dsp:nvSpPr>
      <dsp:spPr>
        <a:xfrm>
          <a:off x="0" y="3787209"/>
          <a:ext cx="51816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200" kern="1200" dirty="0" err="1"/>
            <a:t>Abhängigkeit</a:t>
          </a:r>
          <a:r>
            <a:rPr lang="ru-RU" sz="2200" kern="1200" dirty="0"/>
            <a:t> </a:t>
          </a:r>
          <a:r>
            <a:rPr lang="ru-RU" sz="2200" kern="1200" dirty="0" err="1"/>
            <a:t>von</a:t>
          </a:r>
          <a:r>
            <a:rPr lang="ru-RU" sz="2200" kern="1200" dirty="0"/>
            <a:t> </a:t>
          </a:r>
          <a:r>
            <a:rPr lang="ru-RU" sz="2200" kern="1200" dirty="0" err="1"/>
            <a:t>Luftstrom</a:t>
          </a:r>
          <a:endParaRPr lang="en-US" sz="2200" kern="1200" dirty="0" err="1"/>
        </a:p>
      </dsp:txBody>
      <dsp:txXfrm>
        <a:off x="0" y="3787209"/>
        <a:ext cx="5181600" cy="463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D5987-CC50-49CE-91C1-8C265C6B0CF3}">
      <dsp:nvSpPr>
        <dsp:cNvPr id="0" name=""/>
        <dsp:cNvSpPr/>
      </dsp:nvSpPr>
      <dsp:spPr>
        <a:xfrm>
          <a:off x="0" y="26671"/>
          <a:ext cx="5181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/>
            <a:t>Funktionsweise</a:t>
          </a:r>
          <a:endParaRPr lang="en-US" sz="2600" kern="1200"/>
        </a:p>
      </dsp:txBody>
      <dsp:txXfrm>
        <a:off x="31185" y="57856"/>
        <a:ext cx="5119230" cy="576450"/>
      </dsp:txXfrm>
    </dsp:sp>
    <dsp:sp modelId="{6634D61C-4844-4303-87FD-F3DB5419D342}">
      <dsp:nvSpPr>
        <dsp:cNvPr id="0" name=""/>
        <dsp:cNvSpPr/>
      </dsp:nvSpPr>
      <dsp:spPr>
        <a:xfrm>
          <a:off x="0" y="665491"/>
          <a:ext cx="5181600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/>
            <a:t>Verwendung von Wasser als Kühlmittel, das durch Kühler und Pumpen zirkuliert</a:t>
          </a:r>
          <a:endParaRPr lang="en-US" sz="2000" kern="1200"/>
        </a:p>
      </dsp:txBody>
      <dsp:txXfrm>
        <a:off x="0" y="665491"/>
        <a:ext cx="5181600" cy="632385"/>
      </dsp:txXfrm>
    </dsp:sp>
    <dsp:sp modelId="{2CC5ED1D-07E3-4059-B611-3BEDABA0EF1C}">
      <dsp:nvSpPr>
        <dsp:cNvPr id="0" name=""/>
        <dsp:cNvSpPr/>
      </dsp:nvSpPr>
      <dsp:spPr>
        <a:xfrm>
          <a:off x="0" y="1297876"/>
          <a:ext cx="5181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/>
            <a:t>Vorteile</a:t>
          </a:r>
          <a:endParaRPr lang="en-US" sz="2600" kern="1200"/>
        </a:p>
      </dsp:txBody>
      <dsp:txXfrm>
        <a:off x="31185" y="1329061"/>
        <a:ext cx="5119230" cy="576450"/>
      </dsp:txXfrm>
    </dsp:sp>
    <dsp:sp modelId="{04860789-3DDF-42D5-B044-29E2EF4CE667}">
      <dsp:nvSpPr>
        <dsp:cNvPr id="0" name=""/>
        <dsp:cNvSpPr/>
      </dsp:nvSpPr>
      <dsp:spPr>
        <a:xfrm>
          <a:off x="0" y="1936696"/>
          <a:ext cx="5181600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/>
            <a:t>Effizienter bei höheren Temperaturen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/>
            <a:t>Leiser als Luftkühlung</a:t>
          </a:r>
          <a:endParaRPr lang="en-US" sz="2000" kern="1200"/>
        </a:p>
      </dsp:txBody>
      <dsp:txXfrm>
        <a:off x="0" y="1936696"/>
        <a:ext cx="5181600" cy="699660"/>
      </dsp:txXfrm>
    </dsp:sp>
    <dsp:sp modelId="{80C06E23-3833-4FDC-81BB-D17F7234E05B}">
      <dsp:nvSpPr>
        <dsp:cNvPr id="0" name=""/>
        <dsp:cNvSpPr/>
      </dsp:nvSpPr>
      <dsp:spPr>
        <a:xfrm>
          <a:off x="0" y="2636356"/>
          <a:ext cx="5181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/>
            <a:t>Nachteile</a:t>
          </a:r>
          <a:endParaRPr lang="en-US" sz="2600" kern="1200"/>
        </a:p>
      </dsp:txBody>
      <dsp:txXfrm>
        <a:off x="31185" y="2667541"/>
        <a:ext cx="5119230" cy="576450"/>
      </dsp:txXfrm>
    </dsp:sp>
    <dsp:sp modelId="{6929606A-8388-4203-9E76-493A70DD33CF}">
      <dsp:nvSpPr>
        <dsp:cNvPr id="0" name=""/>
        <dsp:cNvSpPr/>
      </dsp:nvSpPr>
      <dsp:spPr>
        <a:xfrm>
          <a:off x="0" y="3275176"/>
          <a:ext cx="5181600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/>
            <a:t>Höhere Kosten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/>
            <a:t>Komplexität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/>
            <a:t>Risiko von Lecks</a:t>
          </a:r>
          <a:endParaRPr lang="en-US" sz="2000" kern="1200"/>
        </a:p>
      </dsp:txBody>
      <dsp:txXfrm>
        <a:off x="0" y="3275176"/>
        <a:ext cx="5181600" cy="10494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85515-E215-46C5-A9B4-758016F20627}">
      <dsp:nvSpPr>
        <dsp:cNvPr id="0" name=""/>
        <dsp:cNvSpPr/>
      </dsp:nvSpPr>
      <dsp:spPr>
        <a:xfrm>
          <a:off x="0" y="48969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1" kern="1200"/>
            <a:t>Gehäusegestaltung:</a:t>
          </a:r>
          <a:r>
            <a:rPr lang="ru-RU" sz="3400" kern="1200"/>
            <a:t> Sorge für einen guten Luftstrom im Gehäuse.</a:t>
          </a:r>
          <a:endParaRPr lang="en-US" sz="3400" kern="1200"/>
        </a:p>
      </dsp:txBody>
      <dsp:txXfrm>
        <a:off x="66025" y="114994"/>
        <a:ext cx="10383550" cy="1220470"/>
      </dsp:txXfrm>
    </dsp:sp>
    <dsp:sp modelId="{34D19C75-4FB9-4145-AB52-CDFE275F4951}">
      <dsp:nvSpPr>
        <dsp:cNvPr id="0" name=""/>
        <dsp:cNvSpPr/>
      </dsp:nvSpPr>
      <dsp:spPr>
        <a:xfrm>
          <a:off x="0" y="1499409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1" kern="1200"/>
            <a:t>Regelmäßige Wartung:</a:t>
          </a:r>
          <a:r>
            <a:rPr lang="ru-RU" sz="3400" kern="1200"/>
            <a:t> Staub entfernen, um die Effizienz zu erhalten</a:t>
          </a:r>
          <a:endParaRPr lang="en-US" sz="3400" kern="1200"/>
        </a:p>
      </dsp:txBody>
      <dsp:txXfrm>
        <a:off x="66025" y="1565434"/>
        <a:ext cx="10383550" cy="1220470"/>
      </dsp:txXfrm>
    </dsp:sp>
    <dsp:sp modelId="{066FEC5B-226C-4AB3-9E6C-75AA8F3B1877}">
      <dsp:nvSpPr>
        <dsp:cNvPr id="0" name=""/>
        <dsp:cNvSpPr/>
      </dsp:nvSpPr>
      <dsp:spPr>
        <a:xfrm>
          <a:off x="0" y="2949848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1" kern="1200"/>
            <a:t>Temperaturüberwachung:</a:t>
          </a:r>
          <a:r>
            <a:rPr lang="ru-RU" sz="3400" kern="1200"/>
            <a:t> Nutze Software zur Überwachung der Temperaturen von Komponenten</a:t>
          </a:r>
          <a:endParaRPr lang="en-US" sz="3400" kern="1200"/>
        </a:p>
      </dsp:txBody>
      <dsp:txXfrm>
        <a:off x="66025" y="3015873"/>
        <a:ext cx="10383550" cy="12204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70E9B-3591-4208-910E-AF6351AFD21A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851A9-512E-40DB-91B3-F4359BCD0EBC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b="1" kern="1200"/>
            <a:t>Zusammenfassung:</a:t>
          </a:r>
          <a:r>
            <a:rPr lang="ru-RU" sz="2600" kern="1200"/>
            <a:t> Die Wahl des Kühlsystems hängt von den individuellen Bedürfnissen ab. Sowohl Luft- als auch Wasserkühlung haben ihre Vor- und Nachteile</a:t>
          </a:r>
          <a:endParaRPr lang="en-US" sz="2600" kern="1200"/>
        </a:p>
      </dsp:txBody>
      <dsp:txXfrm>
        <a:off x="608661" y="692298"/>
        <a:ext cx="4508047" cy="2799040"/>
      </dsp:txXfrm>
    </dsp:sp>
    <dsp:sp modelId="{AD96EAF7-41DD-4190-B99D-11F76691E4E1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8EA2F-524D-4C04-8C9C-9915936A25F7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b="1" kern="1200"/>
            <a:t>Schlusswort:</a:t>
          </a:r>
          <a:r>
            <a:rPr lang="ru-RU" sz="2600" kern="1200"/>
            <a:t> Eine effektive Kühlung ist entscheidend für die Leistung und Langlebigkeit deines Computers</a:t>
          </a:r>
          <a:endParaRPr lang="en-US" sz="2600" kern="1200"/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B54A27-7234-78D4-9C27-42F52DE3A442}"/>
              </a:ext>
            </a:extLst>
          </p:cNvPr>
          <p:cNvSpPr txBox="1"/>
          <p:nvPr/>
        </p:nvSpPr>
        <p:spPr>
          <a:xfrm>
            <a:off x="4272736" y="4420239"/>
            <a:ext cx="257274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4800" err="1">
                <a:solidFill>
                  <a:schemeClr val="bg1"/>
                </a:solidFill>
                <a:latin typeface="Arial"/>
                <a:cs typeface="Angsana New"/>
              </a:rPr>
              <a:t>Kühlung</a:t>
            </a:r>
            <a:endParaRPr lang="ru-RU" sz="4800">
              <a:solidFill>
                <a:schemeClr val="bg1"/>
              </a:solidFill>
              <a:latin typeface="Arial"/>
              <a:cs typeface="Angsana Ne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AA9E65-E3A1-181C-D6EA-6F238EBE2ACB}"/>
              </a:ext>
            </a:extLst>
          </p:cNvPr>
          <p:cNvSpPr txBox="1"/>
          <p:nvPr/>
        </p:nvSpPr>
        <p:spPr>
          <a:xfrm>
            <a:off x="9269668" y="6115435"/>
            <a:ext cx="264144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dirty="0" err="1">
                <a:solidFill>
                  <a:schemeClr val="bg1"/>
                </a:solidFill>
                <a:latin typeface="Arial"/>
                <a:cs typeface="Arial"/>
              </a:rPr>
              <a:t>Karen</a:t>
            </a:r>
            <a:r>
              <a:rPr lang="ru-RU" sz="2800" dirty="0">
                <a:solidFill>
                  <a:schemeClr val="bg1"/>
                </a:solidFill>
                <a:latin typeface="Arial"/>
                <a:cs typeface="Arial"/>
              </a:rPr>
              <a:t> | Oscar</a:t>
            </a:r>
          </a:p>
        </p:txBody>
      </p:sp>
    </p:spTree>
    <p:extLst>
      <p:ext uri="{BB962C8B-B14F-4D97-AF65-F5344CB8AC3E}">
        <p14:creationId xmlns:p14="http://schemas.microsoft.com/office/powerpoint/2010/main" val="283130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3ECE00-16FB-D0E1-5182-E704F141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089" y="-1764"/>
            <a:ext cx="10515600" cy="1325563"/>
          </a:xfrm>
        </p:spPr>
        <p:txBody>
          <a:bodyPr/>
          <a:lstStyle/>
          <a:p>
            <a:r>
              <a:rPr lang="ru-RU" b="1" dirty="0" err="1">
                <a:solidFill>
                  <a:srgbClr val="C00000"/>
                </a:solidFill>
                <a:latin typeface="Arial"/>
                <a:cs typeface="Arial"/>
              </a:rPr>
              <a:t>Warum</a:t>
            </a:r>
            <a:r>
              <a:rPr lang="ru-RU" b="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ru-RU" b="1" dirty="0" err="1">
                <a:solidFill>
                  <a:srgbClr val="C00000"/>
                </a:solidFill>
                <a:latin typeface="Arial"/>
                <a:cs typeface="Arial"/>
              </a:rPr>
              <a:t>ist</a:t>
            </a:r>
            <a:r>
              <a:rPr lang="ru-RU" b="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ru-RU" b="1" dirty="0" err="1">
                <a:solidFill>
                  <a:srgbClr val="C00000"/>
                </a:solidFill>
                <a:latin typeface="Arial"/>
                <a:cs typeface="Arial"/>
              </a:rPr>
              <a:t>Kühlung</a:t>
            </a:r>
            <a:r>
              <a:rPr lang="ru-RU" b="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ru-RU" b="1" dirty="0" err="1">
                <a:solidFill>
                  <a:srgbClr val="C00000"/>
                </a:solidFill>
                <a:latin typeface="Arial"/>
                <a:cs typeface="Arial"/>
              </a:rPr>
              <a:t>wichtig</a:t>
            </a:r>
            <a:r>
              <a:rPr lang="ru-RU" b="1" dirty="0">
                <a:solidFill>
                  <a:srgbClr val="C00000"/>
                </a:solidFill>
                <a:latin typeface="Arial"/>
                <a:cs typeface="Arial"/>
              </a:rPr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BB3826-6003-327D-E8BD-CEDA4CB31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514"/>
            <a:ext cx="10515600" cy="4365449"/>
          </a:xfrm>
        </p:spPr>
        <p:txBody>
          <a:bodyPr/>
          <a:lstStyle/>
          <a:p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72699F-4E45-F8E0-5451-3AF1C003A18A}"/>
              </a:ext>
            </a:extLst>
          </p:cNvPr>
          <p:cNvSpPr txBox="1"/>
          <p:nvPr/>
        </p:nvSpPr>
        <p:spPr>
          <a:xfrm>
            <a:off x="1523999" y="2652888"/>
            <a:ext cx="855133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b="1" err="1">
                <a:solidFill>
                  <a:srgbClr val="002060"/>
                </a:solidFill>
                <a:latin typeface="Arial"/>
                <a:cs typeface="Arial"/>
              </a:rPr>
              <a:t>Wärmeentwicklung</a:t>
            </a:r>
            <a:endParaRPr lang="ru-RU" sz="2400" b="1">
              <a:solidFill>
                <a:srgbClr val="002060"/>
              </a:solidFill>
              <a:latin typeface="Arial"/>
              <a:cs typeface="Arial"/>
            </a:endParaRPr>
          </a:p>
          <a:p>
            <a:pPr marL="285750" indent="-285750">
              <a:buFont typeface="Wingdings"/>
              <a:buChar char="v"/>
            </a:pPr>
            <a:r>
              <a:rPr lang="ru-RU" sz="2400" err="1">
                <a:solidFill>
                  <a:srgbClr val="FFFF00"/>
                </a:solidFill>
                <a:latin typeface="Arial"/>
                <a:cs typeface="Arial"/>
              </a:rPr>
              <a:t>CPUs</a:t>
            </a:r>
            <a:r>
              <a:rPr lang="ru-RU" sz="24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ru-RU" sz="2400" err="1">
                <a:solidFill>
                  <a:srgbClr val="FFFF00"/>
                </a:solidFill>
                <a:latin typeface="Arial"/>
                <a:cs typeface="Arial"/>
              </a:rPr>
              <a:t>und</a:t>
            </a:r>
            <a:r>
              <a:rPr lang="ru-RU" sz="24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ru-RU" sz="2400" err="1">
                <a:solidFill>
                  <a:srgbClr val="FFFF00"/>
                </a:solidFill>
                <a:latin typeface="Arial"/>
                <a:cs typeface="Arial"/>
              </a:rPr>
              <a:t>GPUs</a:t>
            </a:r>
            <a:r>
              <a:rPr lang="ru-RU" sz="24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ru-RU" sz="2400" err="1">
                <a:solidFill>
                  <a:srgbClr val="FFFF00"/>
                </a:solidFill>
                <a:latin typeface="Arial"/>
                <a:cs typeface="Arial"/>
              </a:rPr>
              <a:t>entwickeln</a:t>
            </a:r>
            <a:r>
              <a:rPr lang="ru-RU" sz="24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ru-RU" sz="2400" err="1">
                <a:solidFill>
                  <a:srgbClr val="FFFF00"/>
                </a:solidFill>
                <a:latin typeface="Arial"/>
                <a:cs typeface="Arial"/>
              </a:rPr>
              <a:t>während</a:t>
            </a:r>
            <a:r>
              <a:rPr lang="ru-RU" sz="24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ru-RU" sz="2400" err="1">
                <a:solidFill>
                  <a:srgbClr val="FFFF00"/>
                </a:solidFill>
                <a:latin typeface="Arial"/>
                <a:cs typeface="Arial"/>
              </a:rPr>
              <a:t>des</a:t>
            </a:r>
            <a:r>
              <a:rPr lang="ru-RU" sz="24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ru-RU" sz="2400" err="1">
                <a:solidFill>
                  <a:srgbClr val="FFFF00"/>
                </a:solidFill>
                <a:latin typeface="Arial"/>
                <a:cs typeface="Arial"/>
              </a:rPr>
              <a:t>Betriebs</a:t>
            </a:r>
            <a:r>
              <a:rPr lang="ru-RU" sz="24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ru-RU" sz="2400" err="1">
                <a:solidFill>
                  <a:srgbClr val="FFFF00"/>
                </a:solidFill>
                <a:latin typeface="Arial"/>
                <a:cs typeface="Arial"/>
              </a:rPr>
              <a:t>Wärme</a:t>
            </a:r>
            <a:endParaRPr lang="ru-RU" sz="2400">
              <a:solidFill>
                <a:srgbClr val="FFFF00"/>
              </a:solidFill>
              <a:latin typeface="Arial"/>
              <a:cs typeface="Arial"/>
            </a:endParaRPr>
          </a:p>
          <a:p>
            <a:pPr marL="285750" indent="-285750">
              <a:buFont typeface="Wingdings"/>
              <a:buChar char="v"/>
            </a:pPr>
            <a:r>
              <a:rPr lang="ru-RU" sz="2400" err="1">
                <a:solidFill>
                  <a:srgbClr val="FFFF00"/>
                </a:solidFill>
                <a:latin typeface="Arial"/>
                <a:cs typeface="Arial"/>
              </a:rPr>
              <a:t>Kühlung</a:t>
            </a:r>
            <a:r>
              <a:rPr lang="ru-RU" sz="24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ru-RU" sz="2400" err="1">
                <a:solidFill>
                  <a:srgbClr val="FFFF00"/>
                </a:solidFill>
                <a:latin typeface="Arial"/>
                <a:cs typeface="Arial"/>
              </a:rPr>
              <a:t>schützt</a:t>
            </a:r>
            <a:r>
              <a:rPr lang="ru-RU" sz="24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ru-RU" sz="2400" err="1">
                <a:solidFill>
                  <a:srgbClr val="FFFF00"/>
                </a:solidFill>
                <a:latin typeface="Arial"/>
                <a:cs typeface="Arial"/>
              </a:rPr>
              <a:t>den</a:t>
            </a:r>
            <a:r>
              <a:rPr lang="ru-RU" sz="2400" dirty="0">
                <a:solidFill>
                  <a:srgbClr val="FFFF00"/>
                </a:solidFill>
                <a:latin typeface="Arial"/>
                <a:cs typeface="Arial"/>
              </a:rPr>
              <a:t> PC </a:t>
            </a:r>
            <a:r>
              <a:rPr lang="ru-RU" sz="2400" err="1">
                <a:solidFill>
                  <a:srgbClr val="FFFF00"/>
                </a:solidFill>
                <a:latin typeface="Arial"/>
                <a:cs typeface="Arial"/>
              </a:rPr>
              <a:t>vor</a:t>
            </a:r>
            <a:r>
              <a:rPr lang="ru-RU" sz="24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ru-RU" sz="2400" err="1">
                <a:solidFill>
                  <a:srgbClr val="FFFF00"/>
                </a:solidFill>
                <a:latin typeface="Arial"/>
                <a:cs typeface="Arial"/>
              </a:rPr>
              <a:t>Überhitzung</a:t>
            </a:r>
            <a:endParaRPr lang="ru-RU" sz="2400">
              <a:solidFill>
                <a:srgbClr val="FFFF00"/>
              </a:solidFill>
              <a:latin typeface="Arial"/>
              <a:cs typeface="Arial"/>
            </a:endParaRPr>
          </a:p>
          <a:p>
            <a:pPr marL="285750" indent="-285750">
              <a:buFont typeface="Wingdings"/>
              <a:buChar char="v"/>
            </a:pPr>
            <a:endParaRPr lang="ru-RU" sz="240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1959C1-B2A7-B810-DD20-139934A249CA}"/>
              </a:ext>
            </a:extLst>
          </p:cNvPr>
          <p:cNvSpPr txBox="1"/>
          <p:nvPr/>
        </p:nvSpPr>
        <p:spPr>
          <a:xfrm>
            <a:off x="1523999" y="4360333"/>
            <a:ext cx="855133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b="1" dirty="0" err="1">
                <a:solidFill>
                  <a:srgbClr val="002060"/>
                </a:solidFill>
                <a:latin typeface="Arial"/>
                <a:cs typeface="Arial"/>
              </a:rPr>
              <a:t>Folgen</a:t>
            </a:r>
            <a:r>
              <a:rPr lang="ru-RU" sz="2400" b="1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Arial"/>
                <a:cs typeface="Arial"/>
              </a:rPr>
              <a:t>von</a:t>
            </a:r>
            <a:r>
              <a:rPr lang="ru-RU" sz="2400" b="1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ru-RU" sz="2400" b="1" dirty="0" err="1">
                <a:solidFill>
                  <a:srgbClr val="002060"/>
                </a:solidFill>
                <a:latin typeface="Arial"/>
                <a:cs typeface="Arial"/>
              </a:rPr>
              <a:t>Überhitzung</a:t>
            </a:r>
            <a:endParaRPr lang="ru-RU" sz="2400" b="1">
              <a:solidFill>
                <a:srgbClr val="C00000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ru-RU" sz="2400" err="1">
                <a:solidFill>
                  <a:srgbClr val="FFFF00"/>
                </a:solidFill>
                <a:latin typeface="Arial"/>
                <a:cs typeface="Arial"/>
              </a:rPr>
              <a:t>Leistungseinbußen</a:t>
            </a:r>
            <a:endParaRPr lang="ru-RU" sz="2400">
              <a:solidFill>
                <a:srgbClr val="FFFF00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ru-RU" sz="2400" err="1">
                <a:solidFill>
                  <a:srgbClr val="FFFF00"/>
                </a:solidFill>
                <a:latin typeface="Arial"/>
                <a:cs typeface="Arial"/>
              </a:rPr>
              <a:t>Hardware-Schäden</a:t>
            </a:r>
            <a:endParaRPr lang="ru-RU" sz="2400">
              <a:solidFill>
                <a:srgbClr val="FFFF00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ru-RU" sz="2400" dirty="0" err="1">
                <a:solidFill>
                  <a:srgbClr val="FFFF00"/>
                </a:solidFill>
                <a:latin typeface="Arial"/>
                <a:cs typeface="Arial"/>
              </a:rPr>
              <a:t>Verminderte</a:t>
            </a:r>
            <a:r>
              <a:rPr lang="ru-RU" sz="24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ru-RU" sz="2400" dirty="0" err="1">
                <a:solidFill>
                  <a:srgbClr val="FFFF00"/>
                </a:solidFill>
                <a:latin typeface="Arial"/>
                <a:cs typeface="Arial"/>
              </a:rPr>
              <a:t>Lebensdauer</a:t>
            </a:r>
            <a:r>
              <a:rPr lang="ru-RU" sz="24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ru-RU" sz="2400" dirty="0" err="1">
                <a:solidFill>
                  <a:srgbClr val="FFFF00"/>
                </a:solidFill>
                <a:latin typeface="Arial"/>
                <a:cs typeface="Arial"/>
              </a:rPr>
              <a:t>der</a:t>
            </a:r>
            <a:r>
              <a:rPr lang="ru-RU" sz="24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ru-RU" sz="2400" dirty="0" err="1">
                <a:solidFill>
                  <a:srgbClr val="FFFF00"/>
                </a:solidFill>
                <a:latin typeface="Arial"/>
                <a:cs typeface="Arial"/>
              </a:rPr>
              <a:t>Komponenten</a:t>
            </a:r>
          </a:p>
        </p:txBody>
      </p:sp>
    </p:spTree>
    <p:extLst>
      <p:ext uri="{BB962C8B-B14F-4D97-AF65-F5344CB8AC3E}">
        <p14:creationId xmlns:p14="http://schemas.microsoft.com/office/powerpoint/2010/main" val="88476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D8C203-E3C4-2D38-9B88-C9C99246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ru-RU" sz="4000" err="1">
                <a:solidFill>
                  <a:srgbClr val="FFFFFF"/>
                </a:solidFill>
                <a:latin typeface="Arial"/>
                <a:cs typeface="Arial"/>
              </a:rPr>
              <a:t>Grundlagen</a:t>
            </a:r>
            <a:r>
              <a:rPr lang="ru-RU" sz="4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ru-RU" sz="4000" err="1">
                <a:solidFill>
                  <a:srgbClr val="FFFFFF"/>
                </a:solidFill>
                <a:latin typeface="Arial"/>
                <a:cs typeface="Arial"/>
              </a:rPr>
              <a:t>der</a:t>
            </a:r>
            <a:r>
              <a:rPr lang="ru-RU" sz="4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ru-RU" sz="4000" err="1">
                <a:solidFill>
                  <a:srgbClr val="FFFFFF"/>
                </a:solidFill>
                <a:latin typeface="Arial"/>
                <a:cs typeface="Arial"/>
              </a:rPr>
              <a:t>Kühlung</a:t>
            </a:r>
            <a:endParaRPr lang="ru-RU" sz="40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9262C5-DE3B-EFC8-1781-3C6622BD9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1" y="790591"/>
            <a:ext cx="6894013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sz="3200" b="1" err="1">
                <a:solidFill>
                  <a:srgbClr val="002060"/>
                </a:solidFill>
                <a:latin typeface="Arial"/>
                <a:cs typeface="Arial"/>
              </a:rPr>
              <a:t>Wärmeübertragung</a:t>
            </a:r>
            <a:endParaRPr lang="ru-RU" sz="3200" b="1">
              <a:solidFill>
                <a:srgbClr val="002060"/>
              </a:solidFill>
              <a:latin typeface="Arial"/>
              <a:cs typeface="Arial"/>
            </a:endParaRPr>
          </a:p>
          <a:p>
            <a:r>
              <a:rPr lang="ru-RU" b="1" dirty="0" err="1">
                <a:latin typeface="Arial"/>
                <a:cs typeface="Arial"/>
              </a:rPr>
              <a:t>Konduktion</a:t>
            </a:r>
            <a:r>
              <a:rPr lang="ru-RU" dirty="0">
                <a:latin typeface="Arial"/>
                <a:cs typeface="Arial"/>
              </a:rPr>
              <a:t> (</a:t>
            </a:r>
            <a:r>
              <a:rPr lang="ru-RU" dirty="0" err="1">
                <a:latin typeface="Arial"/>
                <a:cs typeface="Arial"/>
              </a:rPr>
              <a:t>Wärmeleitung</a:t>
            </a:r>
            <a:r>
              <a:rPr lang="ru-RU" dirty="0">
                <a:latin typeface="Arial"/>
                <a:cs typeface="Arial"/>
              </a:rPr>
              <a:t>)</a:t>
            </a:r>
          </a:p>
          <a:p>
            <a:r>
              <a:rPr lang="ru-RU" b="1" dirty="0" err="1">
                <a:latin typeface="Arial"/>
                <a:cs typeface="Arial"/>
              </a:rPr>
              <a:t>Konvektion</a:t>
            </a:r>
            <a:r>
              <a:rPr lang="ru-RU" dirty="0">
                <a:latin typeface="Arial"/>
                <a:cs typeface="Arial"/>
              </a:rPr>
              <a:t>(</a:t>
            </a:r>
            <a:r>
              <a:rPr lang="ru-RU" dirty="0" err="1">
                <a:latin typeface="Arial"/>
                <a:cs typeface="Arial"/>
              </a:rPr>
              <a:t>Wärmeübertagung</a:t>
            </a:r>
            <a:r>
              <a:rPr lang="ru-RU" dirty="0">
                <a:latin typeface="Arial"/>
                <a:cs typeface="Arial"/>
              </a:rPr>
              <a:t> </a:t>
            </a:r>
            <a:r>
              <a:rPr lang="ru-RU" dirty="0" err="1">
                <a:latin typeface="Arial"/>
                <a:cs typeface="Arial"/>
              </a:rPr>
              <a:t>durch</a:t>
            </a:r>
            <a:r>
              <a:rPr lang="ru-RU" dirty="0">
                <a:latin typeface="Arial"/>
                <a:cs typeface="Arial"/>
              </a:rPr>
              <a:t> </a:t>
            </a:r>
            <a:r>
              <a:rPr lang="ru-RU" dirty="0" err="1">
                <a:latin typeface="Arial"/>
                <a:cs typeface="Arial"/>
              </a:rPr>
              <a:t>Luft</a:t>
            </a:r>
            <a:r>
              <a:rPr lang="ru-RU" dirty="0">
                <a:latin typeface="Arial"/>
                <a:cs typeface="Arial"/>
              </a:rPr>
              <a:t> </a:t>
            </a:r>
            <a:r>
              <a:rPr lang="ru-RU" dirty="0" err="1">
                <a:latin typeface="Arial"/>
                <a:cs typeface="Arial"/>
              </a:rPr>
              <a:t>oder</a:t>
            </a:r>
            <a:r>
              <a:rPr lang="ru-RU" dirty="0">
                <a:latin typeface="Arial"/>
                <a:cs typeface="Arial"/>
              </a:rPr>
              <a:t> </a:t>
            </a:r>
            <a:r>
              <a:rPr lang="ru-RU" dirty="0" err="1">
                <a:latin typeface="Arial"/>
                <a:cs typeface="Arial"/>
              </a:rPr>
              <a:t>Flüssigkeit</a:t>
            </a:r>
            <a:r>
              <a:rPr lang="ru-RU" dirty="0">
                <a:latin typeface="Arial"/>
                <a:cs typeface="Arial"/>
              </a:rPr>
              <a:t>)</a:t>
            </a:r>
          </a:p>
          <a:p>
            <a:r>
              <a:rPr lang="ru-RU" b="1" dirty="0" err="1">
                <a:latin typeface="Arial"/>
                <a:cs typeface="Arial"/>
              </a:rPr>
              <a:t>Strahlung</a:t>
            </a:r>
            <a:r>
              <a:rPr lang="ru-RU" dirty="0">
                <a:latin typeface="Arial"/>
                <a:cs typeface="Arial"/>
              </a:rPr>
              <a:t> (</a:t>
            </a:r>
            <a:r>
              <a:rPr lang="ru-RU" dirty="0" err="1">
                <a:latin typeface="Arial"/>
                <a:cs typeface="Arial"/>
              </a:rPr>
              <a:t>Wärmestrahlung</a:t>
            </a:r>
            <a:r>
              <a:rPr lang="ru-RU" dirty="0">
                <a:latin typeface="Arial"/>
                <a:cs typeface="Arial"/>
              </a:rPr>
              <a:t>)</a:t>
            </a:r>
          </a:p>
          <a:p>
            <a:endParaRPr lang="ru-RU" sz="2000"/>
          </a:p>
          <a:p>
            <a:endParaRPr lang="ru-RU" sz="2000"/>
          </a:p>
          <a:p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52548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170421-B2FB-F08C-D941-B162A0448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977" y="-1764"/>
            <a:ext cx="7143043" cy="1325563"/>
          </a:xfrm>
        </p:spPr>
        <p:txBody>
          <a:bodyPr/>
          <a:lstStyle/>
          <a:p>
            <a:r>
              <a:rPr lang="ru-RU" dirty="0" err="1">
                <a:solidFill>
                  <a:srgbClr val="002060"/>
                </a:solidFill>
                <a:highlight>
                  <a:srgbClr val="FFFF00"/>
                </a:highlight>
                <a:latin typeface="Arial"/>
                <a:cs typeface="Arial"/>
              </a:rPr>
              <a:t>Aktive</a:t>
            </a:r>
            <a:r>
              <a:rPr lang="ru-RU" dirty="0">
                <a:solidFill>
                  <a:srgbClr val="002060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ru-RU" dirty="0" err="1">
                <a:solidFill>
                  <a:srgbClr val="002060"/>
                </a:solidFill>
                <a:highlight>
                  <a:srgbClr val="FFFF00"/>
                </a:highlight>
                <a:latin typeface="Arial"/>
                <a:cs typeface="Arial"/>
              </a:rPr>
              <a:t>und</a:t>
            </a:r>
            <a:r>
              <a:rPr lang="ru-RU" dirty="0">
                <a:solidFill>
                  <a:srgbClr val="002060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ru-RU" dirty="0" err="1">
                <a:solidFill>
                  <a:srgbClr val="002060"/>
                </a:solidFill>
                <a:highlight>
                  <a:srgbClr val="FFFF00"/>
                </a:highlight>
                <a:latin typeface="Arial"/>
                <a:cs typeface="Arial"/>
              </a:rPr>
              <a:t>Passive</a:t>
            </a:r>
            <a:r>
              <a:rPr lang="ru-RU" dirty="0">
                <a:solidFill>
                  <a:srgbClr val="002060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lang="ru-RU" dirty="0" err="1">
                <a:solidFill>
                  <a:srgbClr val="002060"/>
                </a:solidFill>
                <a:highlight>
                  <a:srgbClr val="FFFF00"/>
                </a:highlight>
                <a:latin typeface="Arial"/>
                <a:cs typeface="Arial"/>
              </a:rPr>
              <a:t>Kühlung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F60501-6FBA-5DC8-6617-E2DB6C7A7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5534" y="1684513"/>
            <a:ext cx="5365044" cy="302489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ru-RU" sz="2400" b="1">
              <a:latin typeface="Arial"/>
              <a:cs typeface="Arial"/>
            </a:endParaRPr>
          </a:p>
          <a:p>
            <a:endParaRPr lang="ru-RU">
              <a:latin typeface="Arial"/>
              <a:cs typeface="Arial"/>
            </a:endParaRPr>
          </a:p>
          <a:p>
            <a:endParaRPr lang="ru-RU" dirty="0">
              <a:latin typeface="Arial"/>
              <a:cs typeface="Arial"/>
            </a:endParaRPr>
          </a:p>
          <a:p>
            <a:endParaRPr lang="ru-RU" dirty="0">
              <a:latin typeface="Arial"/>
              <a:cs typeface="Arial"/>
            </a:endParaRPr>
          </a:p>
          <a:p>
            <a:endParaRPr lang="ru-RU" dirty="0">
              <a:latin typeface="Arial"/>
              <a:cs typeface="Arial"/>
            </a:endParaRPr>
          </a:p>
          <a:p>
            <a:endParaRPr lang="ru-RU">
              <a:latin typeface="Arial"/>
              <a:cs typeface="Arial"/>
            </a:endParaRPr>
          </a:p>
          <a:p>
            <a:endParaRPr lang="ru-RU" dirty="0">
              <a:latin typeface="Arial"/>
              <a:cs typeface="Arial"/>
            </a:endParaRPr>
          </a:p>
          <a:p>
            <a:endParaRPr lang="ru-RU" sz="2400" dirty="0">
              <a:latin typeface="Arial"/>
              <a:cs typeface="Arial"/>
            </a:endParaRPr>
          </a:p>
          <a:p>
            <a:endParaRPr lang="ru-RU" sz="2400" dirty="0">
              <a:latin typeface="Arial"/>
              <a:cs typeface="Arial"/>
            </a:endParaRPr>
          </a:p>
          <a:p>
            <a:endParaRPr lang="ru-RU" sz="2400" dirty="0">
              <a:latin typeface="Arial"/>
              <a:cs typeface="Arial"/>
            </a:endParaRP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973B72-DE21-5632-034F-80AB75A7A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0200" y="1684514"/>
            <a:ext cx="5181600" cy="485933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ru-RU" b="1" err="1">
                <a:latin typeface="Arial"/>
                <a:cs typeface="Arial"/>
              </a:rPr>
              <a:t>Passiver</a:t>
            </a:r>
            <a:r>
              <a:rPr lang="ru-RU" b="1" dirty="0">
                <a:latin typeface="Arial"/>
                <a:cs typeface="Arial"/>
              </a:rPr>
              <a:t> </a:t>
            </a:r>
            <a:r>
              <a:rPr lang="ru-RU" b="1" err="1">
                <a:latin typeface="Arial"/>
                <a:cs typeface="Arial"/>
              </a:rPr>
              <a:t>Lüfter</a:t>
            </a:r>
            <a:endParaRPr lang="ru-RU" err="1">
              <a:latin typeface="Arial"/>
              <a:cs typeface="Arial"/>
            </a:endParaRPr>
          </a:p>
          <a:p>
            <a:endParaRPr lang="ru-RU"/>
          </a:p>
          <a:p>
            <a:endParaRPr lang="ru-RU"/>
          </a:p>
          <a:p>
            <a:endParaRPr lang="ru-RU" dirty="0"/>
          </a:p>
          <a:p>
            <a:pPr marL="0" indent="0">
              <a:buNone/>
            </a:pPr>
            <a:endParaRPr lang="ru-RU" b="1"/>
          </a:p>
          <a:p>
            <a:endParaRPr lang="ru-RU"/>
          </a:p>
          <a:p>
            <a:endParaRPr lang="ru-RU">
              <a:latin typeface="Arial"/>
              <a:cs typeface="Arial"/>
            </a:endParaRPr>
          </a:p>
          <a:p>
            <a:endParaRPr lang="ru-RU" dirty="0">
              <a:latin typeface="Arial"/>
              <a:cs typeface="Arial"/>
            </a:endParaRPr>
          </a:p>
          <a:p>
            <a:r>
              <a:rPr lang="ru-RU" dirty="0" err="1">
                <a:latin typeface="Arial"/>
                <a:cs typeface="Arial"/>
              </a:rPr>
              <a:t>Hardware</a:t>
            </a:r>
            <a:r>
              <a:rPr lang="ru-RU" dirty="0">
                <a:latin typeface="Arial"/>
                <a:cs typeface="Arial"/>
              </a:rPr>
              <a:t> </a:t>
            </a:r>
            <a:r>
              <a:rPr lang="ru-RU" dirty="0" err="1">
                <a:latin typeface="Arial"/>
                <a:cs typeface="Arial"/>
              </a:rPr>
              <a:t>wird</a:t>
            </a:r>
            <a:r>
              <a:rPr lang="ru-RU" dirty="0">
                <a:latin typeface="Arial"/>
                <a:cs typeface="Arial"/>
              </a:rPr>
              <a:t> </a:t>
            </a:r>
            <a:r>
              <a:rPr lang="ru-RU" dirty="0" err="1">
                <a:latin typeface="Arial"/>
                <a:cs typeface="Arial"/>
              </a:rPr>
              <a:t>nur</a:t>
            </a:r>
            <a:r>
              <a:rPr lang="ru-RU" dirty="0">
                <a:latin typeface="Arial"/>
                <a:cs typeface="Arial"/>
              </a:rPr>
              <a:t> </a:t>
            </a:r>
            <a:r>
              <a:rPr lang="ru-RU" dirty="0" err="1">
                <a:latin typeface="Arial"/>
                <a:cs typeface="Arial"/>
              </a:rPr>
              <a:t>durch</a:t>
            </a:r>
            <a:r>
              <a:rPr lang="ru-RU" dirty="0">
                <a:latin typeface="Arial"/>
                <a:cs typeface="Arial"/>
              </a:rPr>
              <a:t> </a:t>
            </a:r>
            <a:r>
              <a:rPr lang="ru-RU" dirty="0" err="1">
                <a:latin typeface="Arial"/>
                <a:cs typeface="Arial"/>
              </a:rPr>
              <a:t>einen</a:t>
            </a:r>
            <a:r>
              <a:rPr lang="ru-RU" dirty="0">
                <a:latin typeface="Arial"/>
                <a:cs typeface="Arial"/>
              </a:rPr>
              <a:t> </a:t>
            </a:r>
            <a:r>
              <a:rPr lang="ru-RU" dirty="0" err="1">
                <a:latin typeface="Arial"/>
                <a:cs typeface="Arial"/>
              </a:rPr>
              <a:t>Kühlkörper</a:t>
            </a:r>
            <a:r>
              <a:rPr lang="ru-RU" dirty="0">
                <a:latin typeface="Arial"/>
                <a:cs typeface="Arial"/>
              </a:rPr>
              <a:t> </a:t>
            </a:r>
            <a:r>
              <a:rPr lang="ru-RU" dirty="0" err="1">
                <a:latin typeface="Arial"/>
                <a:cs typeface="Arial"/>
              </a:rPr>
              <a:t>gekühlt</a:t>
            </a:r>
            <a:endParaRPr lang="ru-RU" dirty="0">
              <a:latin typeface="Arial"/>
              <a:cs typeface="Arial"/>
            </a:endParaRPr>
          </a:p>
          <a:p>
            <a:r>
              <a:rPr lang="ru-RU" dirty="0" err="1">
                <a:latin typeface="Arial"/>
                <a:cs typeface="Arial"/>
              </a:rPr>
              <a:t>Ist</a:t>
            </a:r>
            <a:r>
              <a:rPr lang="ru-RU" dirty="0">
                <a:latin typeface="Arial"/>
                <a:cs typeface="Arial"/>
              </a:rPr>
              <a:t> </a:t>
            </a:r>
            <a:r>
              <a:rPr lang="ru-RU" dirty="0" err="1">
                <a:latin typeface="Arial"/>
                <a:cs typeface="Arial"/>
              </a:rPr>
              <a:t>in</a:t>
            </a:r>
            <a:r>
              <a:rPr lang="ru-RU" dirty="0">
                <a:latin typeface="Arial"/>
                <a:cs typeface="Arial"/>
              </a:rPr>
              <a:t> Mini-</a:t>
            </a:r>
            <a:r>
              <a:rPr lang="ru-RU" dirty="0" err="1">
                <a:latin typeface="Arial"/>
                <a:cs typeface="Arial"/>
              </a:rPr>
              <a:t>PCs</a:t>
            </a:r>
            <a:r>
              <a:rPr lang="ru-RU" dirty="0">
                <a:latin typeface="Arial"/>
                <a:cs typeface="Arial"/>
              </a:rPr>
              <a:t> </a:t>
            </a:r>
            <a:r>
              <a:rPr lang="ru-RU" dirty="0" err="1">
                <a:latin typeface="Arial"/>
                <a:cs typeface="Arial"/>
              </a:rPr>
              <a:t>oder</a:t>
            </a:r>
            <a:r>
              <a:rPr lang="ru-RU" dirty="0">
                <a:latin typeface="Arial"/>
                <a:cs typeface="Arial"/>
              </a:rPr>
              <a:t> </a:t>
            </a:r>
            <a:r>
              <a:rPr lang="ru-RU" dirty="0" err="1">
                <a:latin typeface="Arial"/>
                <a:cs typeface="Arial"/>
              </a:rPr>
              <a:t>einfachen</a:t>
            </a:r>
            <a:r>
              <a:rPr lang="ru-RU" dirty="0">
                <a:latin typeface="Arial"/>
                <a:cs typeface="Arial"/>
              </a:rPr>
              <a:t> Office-</a:t>
            </a:r>
            <a:r>
              <a:rPr lang="ru-RU" dirty="0" err="1">
                <a:latin typeface="Arial"/>
                <a:cs typeface="Arial"/>
              </a:rPr>
              <a:t>Systemen</a:t>
            </a:r>
            <a:r>
              <a:rPr lang="ru-RU" dirty="0">
                <a:latin typeface="Arial"/>
                <a:cs typeface="Arial"/>
              </a:rPr>
              <a:t> </a:t>
            </a:r>
            <a:r>
              <a:rPr lang="ru-RU" dirty="0" err="1">
                <a:latin typeface="Arial"/>
                <a:cs typeface="Arial"/>
              </a:rPr>
              <a:t>zur</a:t>
            </a:r>
            <a:r>
              <a:rPr lang="ru-RU" dirty="0">
                <a:latin typeface="Arial"/>
                <a:cs typeface="Arial"/>
              </a:rPr>
              <a:t> </a:t>
            </a:r>
            <a:r>
              <a:rPr lang="ru-RU" dirty="0" err="1">
                <a:latin typeface="Arial"/>
                <a:cs typeface="Arial"/>
              </a:rPr>
              <a:t>Kühlung</a:t>
            </a:r>
            <a:r>
              <a:rPr lang="ru-RU" dirty="0">
                <a:latin typeface="Arial"/>
                <a:cs typeface="Arial"/>
              </a:rPr>
              <a:t> </a:t>
            </a:r>
            <a:r>
              <a:rPr lang="ru-RU" dirty="0" err="1">
                <a:latin typeface="Arial"/>
                <a:cs typeface="Arial"/>
              </a:rPr>
              <a:t>der</a:t>
            </a:r>
            <a:r>
              <a:rPr lang="ru-RU" dirty="0">
                <a:latin typeface="Arial"/>
                <a:cs typeface="Arial"/>
              </a:rPr>
              <a:t> CPU </a:t>
            </a:r>
            <a:r>
              <a:rPr lang="ru-RU" dirty="0" err="1">
                <a:latin typeface="Arial"/>
                <a:cs typeface="Arial"/>
              </a:rPr>
              <a:t>ausreichend</a:t>
            </a:r>
            <a:endParaRPr lang="ru-RU">
              <a:latin typeface="Arial"/>
              <a:cs typeface="Arial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704750-FE98-FE41-86B4-14F277BDF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68" y="2147710"/>
            <a:ext cx="3112490" cy="2562580"/>
          </a:xfrm>
          <a:prstGeom prst="rect">
            <a:avLst/>
          </a:prstGeom>
        </p:spPr>
      </p:pic>
      <p:pic>
        <p:nvPicPr>
          <p:cNvPr id="6" name="Рисунок 5" descr="Изображение выглядит как фанат, Механический вентилятор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4BF83425-33AF-46DB-5FD0-684F691C5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822" y="2147711"/>
            <a:ext cx="3127023" cy="26331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FB06C4-A0C6-FD9D-DFF9-21565A013276}"/>
              </a:ext>
            </a:extLst>
          </p:cNvPr>
          <p:cNvSpPr txBox="1"/>
          <p:nvPr/>
        </p:nvSpPr>
        <p:spPr>
          <a:xfrm>
            <a:off x="649111" y="1679222"/>
            <a:ext cx="248355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b="1" err="1">
                <a:latin typeface="Arial"/>
                <a:cs typeface="Arial"/>
              </a:rPr>
              <a:t>Aktiver</a:t>
            </a:r>
            <a:r>
              <a:rPr lang="ru-RU" sz="2400" b="1" dirty="0">
                <a:latin typeface="Arial"/>
                <a:cs typeface="Arial"/>
              </a:rPr>
              <a:t> </a:t>
            </a:r>
            <a:r>
              <a:rPr lang="ru-RU" sz="2400" b="1" err="1">
                <a:latin typeface="Arial"/>
                <a:cs typeface="Arial"/>
              </a:rPr>
              <a:t>Lüfter</a:t>
            </a:r>
            <a:endParaRPr lang="ru-RU" sz="2400" b="1"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A4FFE-2D56-C8B9-EA54-3DDFECE5D08A}"/>
              </a:ext>
            </a:extLst>
          </p:cNvPr>
          <p:cNvSpPr txBox="1"/>
          <p:nvPr/>
        </p:nvSpPr>
        <p:spPr>
          <a:xfrm>
            <a:off x="649110" y="4713111"/>
            <a:ext cx="4967111" cy="18825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ru-RU" sz="2400" err="1">
                <a:latin typeface="Arial"/>
                <a:cs typeface="Arial"/>
              </a:rPr>
              <a:t>Hardware</a:t>
            </a:r>
            <a:r>
              <a:rPr lang="ru-RU" sz="2400" dirty="0">
                <a:latin typeface="Arial"/>
                <a:cs typeface="Arial"/>
              </a:rPr>
              <a:t> </a:t>
            </a:r>
            <a:r>
              <a:rPr lang="ru-RU" sz="2400" err="1">
                <a:latin typeface="Arial"/>
                <a:cs typeface="Arial"/>
              </a:rPr>
              <a:t>wird</a:t>
            </a:r>
            <a:r>
              <a:rPr lang="ru-RU" sz="2400" dirty="0">
                <a:latin typeface="Arial"/>
                <a:cs typeface="Arial"/>
              </a:rPr>
              <a:t> </a:t>
            </a:r>
            <a:r>
              <a:rPr lang="ru-RU" sz="2400" err="1">
                <a:latin typeface="Arial"/>
                <a:cs typeface="Arial"/>
              </a:rPr>
              <a:t>durch</a:t>
            </a:r>
            <a:r>
              <a:rPr lang="ru-RU" sz="2400" dirty="0">
                <a:latin typeface="Arial"/>
                <a:cs typeface="Arial"/>
              </a:rPr>
              <a:t> </a:t>
            </a:r>
            <a:r>
              <a:rPr lang="ru-RU" sz="2400" err="1">
                <a:latin typeface="Arial"/>
                <a:cs typeface="Arial"/>
              </a:rPr>
              <a:t>einen</a:t>
            </a:r>
            <a:r>
              <a:rPr lang="ru-RU" sz="2400" dirty="0">
                <a:latin typeface="Arial"/>
                <a:cs typeface="Arial"/>
              </a:rPr>
              <a:t> </a:t>
            </a:r>
            <a:r>
              <a:rPr lang="ru-RU" sz="2400" err="1">
                <a:latin typeface="Arial"/>
                <a:cs typeface="Arial"/>
              </a:rPr>
              <a:t>eigenen</a:t>
            </a:r>
            <a:r>
              <a:rPr lang="ru-RU" sz="2400" dirty="0">
                <a:latin typeface="Arial"/>
                <a:cs typeface="Arial"/>
              </a:rPr>
              <a:t> </a:t>
            </a:r>
            <a:r>
              <a:rPr lang="ru-RU" sz="2400" err="1">
                <a:latin typeface="Arial"/>
                <a:cs typeface="Arial"/>
              </a:rPr>
              <a:t>Lüfter</a:t>
            </a:r>
            <a:r>
              <a:rPr lang="ru-RU" sz="2400" dirty="0">
                <a:latin typeface="Arial"/>
                <a:cs typeface="Arial"/>
              </a:rPr>
              <a:t> </a:t>
            </a:r>
            <a:r>
              <a:rPr lang="ru-RU" sz="2400" err="1">
                <a:latin typeface="Arial"/>
                <a:cs typeface="Arial"/>
              </a:rPr>
              <a:t>gekühlt</a:t>
            </a:r>
            <a:endParaRPr lang="ru-RU" sz="2400" dirty="0" err="1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ru-RU" sz="2400" err="1">
                <a:latin typeface="Arial"/>
                <a:cs typeface="Arial"/>
              </a:rPr>
              <a:t>Ein</a:t>
            </a:r>
            <a:r>
              <a:rPr lang="ru-RU" sz="2400" dirty="0">
                <a:latin typeface="Arial"/>
                <a:cs typeface="Arial"/>
              </a:rPr>
              <a:t> </a:t>
            </a:r>
            <a:r>
              <a:rPr lang="ru-RU" sz="2400" err="1">
                <a:latin typeface="Arial"/>
                <a:cs typeface="Arial"/>
              </a:rPr>
              <a:t>kleiner</a:t>
            </a:r>
            <a:r>
              <a:rPr lang="ru-RU" sz="2400" dirty="0">
                <a:latin typeface="Arial"/>
                <a:cs typeface="Arial"/>
              </a:rPr>
              <a:t> </a:t>
            </a:r>
            <a:r>
              <a:rPr lang="ru-RU" sz="2400" err="1">
                <a:latin typeface="Arial"/>
                <a:cs typeface="Arial"/>
              </a:rPr>
              <a:t>Lüfter</a:t>
            </a:r>
            <a:r>
              <a:rPr lang="ru-RU" sz="2400" dirty="0">
                <a:latin typeface="Arial"/>
                <a:cs typeface="Arial"/>
              </a:rPr>
              <a:t> </a:t>
            </a:r>
            <a:r>
              <a:rPr lang="ru-RU" sz="2400" err="1">
                <a:latin typeface="Arial"/>
                <a:cs typeface="Arial"/>
              </a:rPr>
              <a:t>am</a:t>
            </a:r>
            <a:r>
              <a:rPr lang="ru-RU" sz="2400" dirty="0">
                <a:latin typeface="Arial"/>
                <a:cs typeface="Arial"/>
              </a:rPr>
              <a:t> </a:t>
            </a:r>
            <a:r>
              <a:rPr lang="ru-RU" sz="2400" err="1">
                <a:latin typeface="Arial"/>
                <a:cs typeface="Arial"/>
              </a:rPr>
              <a:t>Kühlkörper</a:t>
            </a:r>
            <a:r>
              <a:rPr lang="ru-RU" sz="2400" dirty="0">
                <a:latin typeface="Arial"/>
                <a:cs typeface="Arial"/>
              </a:rPr>
              <a:t> </a:t>
            </a:r>
            <a:r>
              <a:rPr lang="ru-RU" sz="2400" err="1">
                <a:latin typeface="Arial"/>
                <a:cs typeface="Arial"/>
              </a:rPr>
              <a:t>befördert</a:t>
            </a:r>
            <a:r>
              <a:rPr lang="ru-RU" sz="2400" dirty="0">
                <a:latin typeface="Arial"/>
                <a:cs typeface="Arial"/>
              </a:rPr>
              <a:t> </a:t>
            </a:r>
            <a:r>
              <a:rPr lang="ru-RU" sz="2400" err="1">
                <a:latin typeface="Arial"/>
                <a:cs typeface="Arial"/>
              </a:rPr>
              <a:t>die</a:t>
            </a:r>
            <a:r>
              <a:rPr lang="ru-RU" sz="2400" dirty="0">
                <a:latin typeface="Arial"/>
                <a:cs typeface="Arial"/>
              </a:rPr>
              <a:t> </a:t>
            </a:r>
            <a:r>
              <a:rPr lang="ru-RU" sz="2400" err="1">
                <a:latin typeface="Arial"/>
                <a:cs typeface="Arial"/>
              </a:rPr>
              <a:t>erwärmte</a:t>
            </a:r>
            <a:r>
              <a:rPr lang="ru-RU" sz="2400" dirty="0">
                <a:latin typeface="Arial"/>
                <a:cs typeface="Arial"/>
              </a:rPr>
              <a:t> </a:t>
            </a:r>
            <a:r>
              <a:rPr lang="ru-RU" sz="2400" err="1">
                <a:latin typeface="Arial"/>
                <a:cs typeface="Arial"/>
              </a:rPr>
              <a:t>Luft</a:t>
            </a:r>
            <a:r>
              <a:rPr lang="ru-RU" sz="2400" dirty="0">
                <a:latin typeface="Arial"/>
                <a:cs typeface="Arial"/>
              </a:rPr>
              <a:t> </a:t>
            </a:r>
            <a:r>
              <a:rPr lang="ru-RU" sz="2400" err="1">
                <a:latin typeface="Arial"/>
                <a:cs typeface="Arial"/>
              </a:rPr>
              <a:t>durch</a:t>
            </a:r>
            <a:r>
              <a:rPr lang="ru-RU" sz="2400" dirty="0">
                <a:latin typeface="Arial"/>
                <a:cs typeface="Arial"/>
              </a:rPr>
              <a:t> </a:t>
            </a:r>
            <a:r>
              <a:rPr lang="ru-RU" sz="2400" err="1">
                <a:latin typeface="Arial"/>
                <a:cs typeface="Arial"/>
              </a:rPr>
              <a:t>die</a:t>
            </a:r>
            <a:r>
              <a:rPr lang="ru-RU" sz="2400" dirty="0">
                <a:latin typeface="Arial"/>
                <a:cs typeface="Arial"/>
              </a:rPr>
              <a:t> </a:t>
            </a:r>
            <a:r>
              <a:rPr lang="ru-RU" sz="2400" err="1">
                <a:latin typeface="Arial"/>
                <a:cs typeface="Arial"/>
              </a:rPr>
              <a:t>Kühlrippen</a:t>
            </a:r>
            <a:endParaRPr lang="ru-RU" sz="2400" err="1"/>
          </a:p>
        </p:txBody>
      </p:sp>
    </p:spTree>
    <p:extLst>
      <p:ext uri="{BB962C8B-B14F-4D97-AF65-F5344CB8AC3E}">
        <p14:creationId xmlns:p14="http://schemas.microsoft.com/office/powerpoint/2010/main" val="334060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3ECE00-16FB-D0E1-5182-E704F141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200" y="209903"/>
            <a:ext cx="3008489" cy="1353785"/>
          </a:xfrm>
        </p:spPr>
        <p:txBody>
          <a:bodyPr/>
          <a:lstStyle/>
          <a:p>
            <a:r>
              <a:rPr lang="ru-RU" dirty="0" err="1"/>
              <a:t>Luftkühlung</a:t>
            </a:r>
          </a:p>
        </p:txBody>
      </p:sp>
      <p:graphicFrame>
        <p:nvGraphicFramePr>
          <p:cNvPr id="7" name="Объект 2">
            <a:extLst>
              <a:ext uri="{FF2B5EF4-FFF2-40B4-BE49-F238E27FC236}">
                <a16:creationId xmlns:a16="http://schemas.microsoft.com/office/drawing/2014/main" id="{4880493A-BBF8-5435-AF49-F64E6D34354E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Объект 4" descr="Изображение выглядит как фанат, устройство, Механический вентилятор, электрический вентилятор&#10;&#10;Автоматически созданное описание">
            <a:extLst>
              <a:ext uri="{FF2B5EF4-FFF2-40B4-BE49-F238E27FC236}">
                <a16:creationId xmlns:a16="http://schemas.microsoft.com/office/drawing/2014/main" id="{665A2522-4539-86E5-9995-2786C7AB6D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7307292" y="1711701"/>
            <a:ext cx="3774055" cy="3874695"/>
          </a:xfrm>
        </p:spPr>
      </p:pic>
    </p:spTree>
    <p:extLst>
      <p:ext uri="{BB962C8B-B14F-4D97-AF65-F5344CB8AC3E}">
        <p14:creationId xmlns:p14="http://schemas.microsoft.com/office/powerpoint/2010/main" val="339116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3ECE00-16FB-D0E1-5182-E704F141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311" y="365125"/>
            <a:ext cx="3742267" cy="1353785"/>
          </a:xfrm>
        </p:spPr>
        <p:txBody>
          <a:bodyPr/>
          <a:lstStyle/>
          <a:p>
            <a:r>
              <a:rPr lang="ru-RU" dirty="0" err="1"/>
              <a:t>Wasserkühlung</a:t>
            </a:r>
          </a:p>
        </p:txBody>
      </p:sp>
      <p:pic>
        <p:nvPicPr>
          <p:cNvPr id="5" name="Объект 4" descr="Изображение выглядит как фанат, Механический вентилятор&#10;&#10;Автоматически созданное описание">
            <a:extLst>
              <a:ext uri="{FF2B5EF4-FFF2-40B4-BE49-F238E27FC236}">
                <a16:creationId xmlns:a16="http://schemas.microsoft.com/office/drawing/2014/main" id="{6AB64A70-9F99-EF44-5BD3-54746C67D7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5377" y="2197568"/>
            <a:ext cx="5305246" cy="2974848"/>
          </a:xfrm>
        </p:spPr>
      </p:pic>
      <p:graphicFrame>
        <p:nvGraphicFramePr>
          <p:cNvPr id="7" name="Объект 3">
            <a:extLst>
              <a:ext uri="{FF2B5EF4-FFF2-40B4-BE49-F238E27FC236}">
                <a16:creationId xmlns:a16="http://schemas.microsoft.com/office/drawing/2014/main" id="{C5237A1A-5E23-0A4A-946D-4C24E61B725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921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B4CE5-47FE-C205-EB3E-139B0BD7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err="1">
                <a:solidFill>
                  <a:srgbClr val="00B050"/>
                </a:solidFill>
                <a:latin typeface="Arial"/>
                <a:cs typeface="Arial"/>
              </a:rPr>
              <a:t>Tipps</a:t>
            </a:r>
            <a:r>
              <a:rPr lang="ru-RU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ru-RU" err="1">
                <a:solidFill>
                  <a:srgbClr val="00B050"/>
                </a:solidFill>
                <a:latin typeface="Arial"/>
                <a:cs typeface="Arial"/>
              </a:rPr>
              <a:t>zur</a:t>
            </a:r>
            <a:r>
              <a:rPr lang="ru-RU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ru-RU" err="1">
                <a:solidFill>
                  <a:srgbClr val="00B050"/>
                </a:solidFill>
                <a:latin typeface="Arial"/>
                <a:cs typeface="Arial"/>
              </a:rPr>
              <a:t>Optimierung</a:t>
            </a:r>
            <a:r>
              <a:rPr lang="ru-RU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ru-RU" err="1">
                <a:solidFill>
                  <a:srgbClr val="00B050"/>
                </a:solidFill>
                <a:latin typeface="Arial"/>
                <a:cs typeface="Arial"/>
              </a:rPr>
              <a:t>der</a:t>
            </a:r>
            <a:r>
              <a:rPr lang="ru-RU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lang="ru-RU" err="1">
                <a:solidFill>
                  <a:srgbClr val="00B050"/>
                </a:solidFill>
                <a:latin typeface="Arial"/>
                <a:cs typeface="Arial"/>
              </a:rPr>
              <a:t>Kühlung</a:t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12" name="Объект 2">
            <a:extLst>
              <a:ext uri="{FF2B5EF4-FFF2-40B4-BE49-F238E27FC236}">
                <a16:creationId xmlns:a16="http://schemas.microsoft.com/office/drawing/2014/main" id="{5A8E57C8-FF59-1A38-8D6D-0E0468F3425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675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AAAFA7-0D73-1D08-ADC2-D4F4C0872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ru-RU" sz="4000">
                <a:solidFill>
                  <a:srgbClr val="FFFFFF"/>
                </a:solidFill>
                <a:latin typeface="Arial"/>
                <a:cs typeface="Arial"/>
              </a:rPr>
              <a:t>Fazit</a:t>
            </a:r>
          </a:p>
        </p:txBody>
      </p:sp>
      <p:graphicFrame>
        <p:nvGraphicFramePr>
          <p:cNvPr id="41" name="Объект 2">
            <a:extLst>
              <a:ext uri="{FF2B5EF4-FFF2-40B4-BE49-F238E27FC236}">
                <a16:creationId xmlns:a16="http://schemas.microsoft.com/office/drawing/2014/main" id="{953CED2F-A9B2-CE54-C6CA-BCCCD5B360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9271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17353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Warum ist Kühlung wichtig?</vt:lpstr>
      <vt:lpstr>Grundlagen der Kühlung</vt:lpstr>
      <vt:lpstr>Aktive und Passive Kühlung</vt:lpstr>
      <vt:lpstr>Luftkühlung</vt:lpstr>
      <vt:lpstr>Wasserkühlung</vt:lpstr>
      <vt:lpstr>Tipps zur Optimierung der Kühlung 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494</cp:revision>
  <dcterms:created xsi:type="dcterms:W3CDTF">2024-11-09T18:13:52Z</dcterms:created>
  <dcterms:modified xsi:type="dcterms:W3CDTF">2024-11-10T14:48:01Z</dcterms:modified>
</cp:coreProperties>
</file>