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3c7b9969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3c7b9969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c7b995b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c7b995b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c7b996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c7b996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c7b995b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c7b995b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c7b995b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c7b995b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809757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809757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c7b996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3c7b99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4809757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4809757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3c7b996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3c7b996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Checkmarks and Xmarks are different sizes. Checking the size allows you to see which one it is.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6Uuun7AB9GYRGcnOgJ_XGctbevQKHLf5/view?usp=sharing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281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Kahoot Solver Bot</a:t>
            </a:r>
            <a:endParaRPr sz="4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924925"/>
            <a:ext cx="398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By Alisher Yokubjonov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end. 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0325"/>
            <a:ext cx="755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download the code here: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https://drive.google.com/file/d/16Uuun7AB9GYRGcnOgJ_XGctbevQKHLf5/view?usp=sharing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need Selenium and a webdriver to run the code so make sure you have it.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(“pip install selenium” in command line)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888" y="1983825"/>
            <a:ext cx="1314225" cy="13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58650" y="1456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is: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726150" y="1779025"/>
            <a:ext cx="53472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Kahoot bot solves stationary kahoot quizzes that are taken individually.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bot is based on 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Selenium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Python. 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Selenium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is a tool for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automating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web activity.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is an independent project and I’ve received no personal guidance along the way.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64800"/>
            <a:ext cx="70389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and </a:t>
            </a:r>
            <a:r>
              <a:rPr lang="en" sz="3000"/>
              <a:t>Why I made it.</a:t>
            </a:r>
            <a:endParaRPr sz="3000"/>
          </a:p>
        </p:txBody>
      </p:sp>
      <p:sp>
        <p:nvSpPr>
          <p:cNvPr id="147" name="Google Shape;147;p15"/>
          <p:cNvSpPr txBox="1"/>
          <p:nvPr/>
        </p:nvSpPr>
        <p:spPr>
          <a:xfrm>
            <a:off x="1109400" y="1063800"/>
            <a:ext cx="7415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(the research process)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Video Tutorials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○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watched a few youtube videos on selenium. 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Stackoverflow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Googled my errors and searched for ways to solve problems.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 used to make it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Selenium with Python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Inspect Element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WHY 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(the incentive) 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Lack of options-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○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Other kahoot bots didn’t fit my needs.  Didn’t work with </a:t>
            </a:r>
            <a:r>
              <a:rPr lang="en" sz="13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private kahoots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or didn’t answer questions </a:t>
            </a:r>
            <a:r>
              <a:rPr lang="en" sz="13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correctly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Practice and Interest-</a:t>
            </a: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was interested in applying my knowledge to create something I’d personally use. Now that we’re in quarantine, many of my teachers assign kahoot quizzes which my bot can help with. 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IT WORKS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Collects data by function collect_data()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Bot signs up for specific kahoot under anonymous name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Picks random answer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Retrieves correct </a:t>
            </a:r>
            <a:r>
              <a:rPr lang="en" sz="1800"/>
              <a:t>answer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Answers questions under preferred name by function kahoot()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Bot signs up for specific kahoot under user selected name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Picks the right answers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bot retrieves the correct answer: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106150" y="4469900"/>
            <a:ext cx="30747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Chooses the first answer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250" y="980338"/>
            <a:ext cx="5658350" cy="31828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7"/>
          <p:cNvCxnSpPr/>
          <p:nvPr/>
        </p:nvCxnSpPr>
        <p:spPr>
          <a:xfrm flipH="1" rot="10800000">
            <a:off x="1371725" y="3360700"/>
            <a:ext cx="981600" cy="1127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4350"/>
            <a:ext cx="8839198" cy="1009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38" y="95600"/>
            <a:ext cx="7001726" cy="39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/>
          <p:nvPr/>
        </p:nvSpPr>
        <p:spPr>
          <a:xfrm>
            <a:off x="3915000" y="2492650"/>
            <a:ext cx="657000" cy="608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9"/>
          <p:cNvCxnSpPr>
            <a:endCxn id="172" idx="3"/>
          </p:cNvCxnSpPr>
          <p:nvPr/>
        </p:nvCxnSpPr>
        <p:spPr>
          <a:xfrm flipH="1" rot="10800000">
            <a:off x="3229415" y="3011952"/>
            <a:ext cx="781800" cy="12573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9"/>
          <p:cNvSpPr txBox="1"/>
          <p:nvPr/>
        </p:nvSpPr>
        <p:spPr>
          <a:xfrm>
            <a:off x="974200" y="4228775"/>
            <a:ext cx="64254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Finds the checkmark element using Selenium’s find_element_by_xpath().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Reaches the parent element which is the correct answer (T20).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Appends the correct answer to the list of correct answers.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0625"/>
            <a:ext cx="8839200" cy="2102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031700" y="361300"/>
            <a:ext cx="75705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difficulties encountered along the way: 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checkmark element.</a:t>
            </a:r>
            <a:endParaRPr/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Solution: </a:t>
            </a:r>
            <a:endParaRPr b="1"/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Turns out checkmark element is always under the same </a:t>
            </a:r>
            <a:r>
              <a:rPr lang="en" u="sng"/>
              <a:t>two</a:t>
            </a:r>
            <a:r>
              <a:rPr lang="en"/>
              <a:t> parents.   </a:t>
            </a:r>
            <a:endParaRPr/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was always either “class=question-choice-content__IconWrapper-z7z2ef-0 iuexUj” </a:t>
            </a:r>
            <a:endParaRPr/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r>
              <a:rPr lang="en"/>
              <a:t> “class = question-choice-content__IconWrapper-z7z2ef-0 gmtpmh”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Sometimes</a:t>
            </a:r>
            <a:r>
              <a:rPr lang="en"/>
              <a:t> kahoot would have one checkmark and one X-mark.  This made it hard for the bot to identify the correct answer. Example: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 :</a:t>
            </a:r>
            <a:endParaRPr b="1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the size of the element before assuming it’s correct.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913" y="3866649"/>
            <a:ext cx="4334177" cy="3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4401250" y="3951699"/>
            <a:ext cx="207000" cy="210900"/>
          </a:xfrm>
          <a:prstGeom prst="flowChartConnecto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6561050" y="3951713"/>
            <a:ext cx="207000" cy="210900"/>
          </a:xfrm>
          <a:prstGeom prst="flowChartConnecto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1297500" y="1166175"/>
            <a:ext cx="1314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 1: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297500" y="3017700"/>
            <a:ext cx="1064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 2: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