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9" r:id="rId2"/>
    <p:sldId id="260" r:id="rId3"/>
    <p:sldId id="266" r:id="rId4"/>
    <p:sldId id="257" r:id="rId5"/>
    <p:sldId id="267" r:id="rId6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5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4B62-698C-4754-A448-A063CC13D134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21DD-D352-4457-A729-5C736315C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9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21DD-D352-4457-A729-5C736315CA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7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21DD-D352-4457-A729-5C736315CA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6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9"/>
          <p:cNvSpPr/>
          <p:nvPr userDrawn="1"/>
        </p:nvSpPr>
        <p:spPr>
          <a:xfrm>
            <a:off x="9704455" y="6714348"/>
            <a:ext cx="201447" cy="127796"/>
          </a:xfrm>
          <a:custGeom>
            <a:avLst/>
            <a:gdLst/>
            <a:ahLst/>
            <a:cxnLst/>
            <a:rect l="l" t="t" r="r" b="b"/>
            <a:pathLst>
              <a:path w="261620" h="177800">
                <a:moveTo>
                  <a:pt x="261160" y="0"/>
                </a:moveTo>
                <a:lnTo>
                  <a:pt x="202213" y="46779"/>
                </a:lnTo>
                <a:lnTo>
                  <a:pt x="54711" y="146421"/>
                </a:lnTo>
                <a:lnTo>
                  <a:pt x="0" y="177526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object 12"/>
          <p:cNvSpPr/>
          <p:nvPr userDrawn="1"/>
        </p:nvSpPr>
        <p:spPr>
          <a:xfrm>
            <a:off x="8809288" y="2537213"/>
            <a:ext cx="1096712" cy="1023737"/>
          </a:xfrm>
          <a:custGeom>
            <a:avLst/>
            <a:gdLst/>
            <a:ahLst/>
            <a:cxnLst/>
            <a:rect l="l" t="t" r="r" b="b"/>
            <a:pathLst>
              <a:path w="1424304" h="1424305">
                <a:moveTo>
                  <a:pt x="1423718" y="1423718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C1738D-787B-9041-86B7-DE0B97E5B1F9}"/>
              </a:ext>
            </a:extLst>
          </p:cNvPr>
          <p:cNvGrpSpPr/>
          <p:nvPr userDrawn="1"/>
        </p:nvGrpSpPr>
        <p:grpSpPr>
          <a:xfrm>
            <a:off x="1472400" y="1408064"/>
            <a:ext cx="2096611" cy="2884994"/>
            <a:chOff x="1472400" y="1408064"/>
            <a:chExt cx="2096611" cy="2884994"/>
          </a:xfrm>
        </p:grpSpPr>
        <p:sp>
          <p:nvSpPr>
            <p:cNvPr id="196" name="object 17"/>
            <p:cNvSpPr/>
            <p:nvPr userDrawn="1"/>
          </p:nvSpPr>
          <p:spPr>
            <a:xfrm>
              <a:off x="1661764" y="1675205"/>
              <a:ext cx="256698" cy="239618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395" y="332778"/>
                  </a:moveTo>
                  <a:lnTo>
                    <a:pt x="332790" y="166382"/>
                  </a:lnTo>
                  <a:lnTo>
                    <a:pt x="166395" y="0"/>
                  </a:lnTo>
                  <a:lnTo>
                    <a:pt x="0" y="166382"/>
                  </a:lnTo>
                  <a:lnTo>
                    <a:pt x="166395" y="332778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7" name="object 18"/>
            <p:cNvSpPr/>
            <p:nvPr userDrawn="1"/>
          </p:nvSpPr>
          <p:spPr>
            <a:xfrm>
              <a:off x="1567465" y="1587182"/>
              <a:ext cx="444943" cy="415337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0" y="288848"/>
                  </a:moveTo>
                  <a:lnTo>
                    <a:pt x="3780" y="241996"/>
                  </a:lnTo>
                  <a:lnTo>
                    <a:pt x="14726" y="197551"/>
                  </a:lnTo>
                  <a:lnTo>
                    <a:pt x="32241" y="156107"/>
                  </a:lnTo>
                  <a:lnTo>
                    <a:pt x="55732" y="118259"/>
                  </a:lnTo>
                  <a:lnTo>
                    <a:pt x="84604" y="84602"/>
                  </a:lnTo>
                  <a:lnTo>
                    <a:pt x="118262" y="55731"/>
                  </a:lnTo>
                  <a:lnTo>
                    <a:pt x="156111" y="32241"/>
                  </a:lnTo>
                  <a:lnTo>
                    <a:pt x="197557" y="14725"/>
                  </a:lnTo>
                  <a:lnTo>
                    <a:pt x="242005" y="3780"/>
                  </a:lnTo>
                  <a:lnTo>
                    <a:pt x="288861" y="0"/>
                  </a:lnTo>
                  <a:lnTo>
                    <a:pt x="312553" y="957"/>
                  </a:lnTo>
                  <a:lnTo>
                    <a:pt x="358279" y="8394"/>
                  </a:lnTo>
                  <a:lnTo>
                    <a:pt x="401300" y="22699"/>
                  </a:lnTo>
                  <a:lnTo>
                    <a:pt x="441023" y="43276"/>
                  </a:lnTo>
                  <a:lnTo>
                    <a:pt x="476850" y="69531"/>
                  </a:lnTo>
                  <a:lnTo>
                    <a:pt x="508190" y="100869"/>
                  </a:lnTo>
                  <a:lnTo>
                    <a:pt x="534445" y="136696"/>
                  </a:lnTo>
                  <a:lnTo>
                    <a:pt x="555023" y="176416"/>
                  </a:lnTo>
                  <a:lnTo>
                    <a:pt x="569328" y="219435"/>
                  </a:lnTo>
                  <a:lnTo>
                    <a:pt x="576765" y="265158"/>
                  </a:lnTo>
                  <a:lnTo>
                    <a:pt x="577723" y="288848"/>
                  </a:lnTo>
                  <a:lnTo>
                    <a:pt x="576765" y="312540"/>
                  </a:lnTo>
                  <a:lnTo>
                    <a:pt x="569328" y="358266"/>
                  </a:lnTo>
                  <a:lnTo>
                    <a:pt x="555023" y="401288"/>
                  </a:lnTo>
                  <a:lnTo>
                    <a:pt x="534445" y="441010"/>
                  </a:lnTo>
                  <a:lnTo>
                    <a:pt x="508190" y="476838"/>
                  </a:lnTo>
                  <a:lnTo>
                    <a:pt x="476850" y="508177"/>
                  </a:lnTo>
                  <a:lnTo>
                    <a:pt x="441023" y="534433"/>
                  </a:lnTo>
                  <a:lnTo>
                    <a:pt x="401300" y="555010"/>
                  </a:lnTo>
                  <a:lnTo>
                    <a:pt x="358279" y="569315"/>
                  </a:lnTo>
                  <a:lnTo>
                    <a:pt x="312553" y="576752"/>
                  </a:lnTo>
                  <a:lnTo>
                    <a:pt x="288861" y="577710"/>
                  </a:lnTo>
                  <a:lnTo>
                    <a:pt x="265169" y="576752"/>
                  </a:lnTo>
                  <a:lnTo>
                    <a:pt x="219443" y="569315"/>
                  </a:lnTo>
                  <a:lnTo>
                    <a:pt x="176422" y="555010"/>
                  </a:lnTo>
                  <a:lnTo>
                    <a:pt x="136699" y="534433"/>
                  </a:lnTo>
                  <a:lnTo>
                    <a:pt x="100872" y="508177"/>
                  </a:lnTo>
                  <a:lnTo>
                    <a:pt x="69532" y="476838"/>
                  </a:lnTo>
                  <a:lnTo>
                    <a:pt x="43277" y="441010"/>
                  </a:lnTo>
                  <a:lnTo>
                    <a:pt x="22699" y="401288"/>
                  </a:lnTo>
                  <a:lnTo>
                    <a:pt x="8394" y="358266"/>
                  </a:lnTo>
                  <a:lnTo>
                    <a:pt x="957" y="312540"/>
                  </a:lnTo>
                  <a:lnTo>
                    <a:pt x="0" y="288848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8" name="object 19"/>
            <p:cNvSpPr/>
            <p:nvPr userDrawn="1"/>
          </p:nvSpPr>
          <p:spPr>
            <a:xfrm>
              <a:off x="1533664" y="1675219"/>
              <a:ext cx="512907" cy="478778"/>
            </a:xfrm>
            <a:custGeom>
              <a:avLst/>
              <a:gdLst/>
              <a:ahLst/>
              <a:cxnLst/>
              <a:rect l="l" t="t" r="r" b="b"/>
              <a:pathLst>
                <a:path w="666115" h="666115">
                  <a:moveTo>
                    <a:pt x="332778" y="665556"/>
                  </a:moveTo>
                  <a:lnTo>
                    <a:pt x="665556" y="332778"/>
                  </a:lnTo>
                  <a:lnTo>
                    <a:pt x="332778" y="0"/>
                  </a:lnTo>
                  <a:lnTo>
                    <a:pt x="0" y="332778"/>
                  </a:lnTo>
                  <a:lnTo>
                    <a:pt x="332778" y="66555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99" name="object 20"/>
            <p:cNvSpPr/>
            <p:nvPr userDrawn="1"/>
          </p:nvSpPr>
          <p:spPr>
            <a:xfrm>
              <a:off x="1472722" y="1499162"/>
              <a:ext cx="762271" cy="830673"/>
            </a:xfrm>
            <a:custGeom>
              <a:avLst/>
              <a:gdLst/>
              <a:ahLst/>
              <a:cxnLst/>
              <a:rect l="l" t="t" r="r" b="b"/>
              <a:pathLst>
                <a:path w="989965" h="1155700">
                  <a:moveTo>
                    <a:pt x="0" y="172905"/>
                  </a:moveTo>
                  <a:lnTo>
                    <a:pt x="35956" y="139070"/>
                  </a:lnTo>
                  <a:lnTo>
                    <a:pt x="70735" y="111468"/>
                  </a:lnTo>
                  <a:lnTo>
                    <a:pt x="107610" y="86557"/>
                  </a:lnTo>
                  <a:lnTo>
                    <a:pt x="146432" y="64485"/>
                  </a:lnTo>
                  <a:lnTo>
                    <a:pt x="187052" y="45401"/>
                  </a:lnTo>
                  <a:lnTo>
                    <a:pt x="229322" y="29453"/>
                  </a:lnTo>
                  <a:lnTo>
                    <a:pt x="273093" y="16790"/>
                  </a:lnTo>
                  <a:lnTo>
                    <a:pt x="318216" y="7561"/>
                  </a:lnTo>
                  <a:lnTo>
                    <a:pt x="364543" y="1915"/>
                  </a:lnTo>
                  <a:lnTo>
                    <a:pt x="411924" y="0"/>
                  </a:lnTo>
                  <a:lnTo>
                    <a:pt x="459305" y="1915"/>
                  </a:lnTo>
                  <a:lnTo>
                    <a:pt x="505632" y="7561"/>
                  </a:lnTo>
                  <a:lnTo>
                    <a:pt x="550755" y="16790"/>
                  </a:lnTo>
                  <a:lnTo>
                    <a:pt x="594526" y="29453"/>
                  </a:lnTo>
                  <a:lnTo>
                    <a:pt x="636796" y="45401"/>
                  </a:lnTo>
                  <a:lnTo>
                    <a:pt x="677416" y="64485"/>
                  </a:lnTo>
                  <a:lnTo>
                    <a:pt x="716238" y="86557"/>
                  </a:lnTo>
                  <a:lnTo>
                    <a:pt x="753113" y="111468"/>
                  </a:lnTo>
                  <a:lnTo>
                    <a:pt x="787892" y="139070"/>
                  </a:lnTo>
                  <a:lnTo>
                    <a:pt x="820427" y="169213"/>
                  </a:lnTo>
                  <a:lnTo>
                    <a:pt x="850570" y="201749"/>
                  </a:lnTo>
                  <a:lnTo>
                    <a:pt x="878170" y="236529"/>
                  </a:lnTo>
                  <a:lnTo>
                    <a:pt x="903080" y="273405"/>
                  </a:lnTo>
                  <a:lnTo>
                    <a:pt x="925152" y="312228"/>
                  </a:lnTo>
                  <a:lnTo>
                    <a:pt x="944235" y="352849"/>
                  </a:lnTo>
                  <a:lnTo>
                    <a:pt x="960182" y="395119"/>
                  </a:lnTo>
                  <a:lnTo>
                    <a:pt x="972845" y="438891"/>
                  </a:lnTo>
                  <a:lnTo>
                    <a:pt x="982073" y="484014"/>
                  </a:lnTo>
                  <a:lnTo>
                    <a:pt x="987719" y="530341"/>
                  </a:lnTo>
                  <a:lnTo>
                    <a:pt x="989634" y="577722"/>
                  </a:lnTo>
                  <a:lnTo>
                    <a:pt x="987719" y="625104"/>
                  </a:lnTo>
                  <a:lnTo>
                    <a:pt x="982073" y="671430"/>
                  </a:lnTo>
                  <a:lnTo>
                    <a:pt x="972845" y="716553"/>
                  </a:lnTo>
                  <a:lnTo>
                    <a:pt x="960182" y="760324"/>
                  </a:lnTo>
                  <a:lnTo>
                    <a:pt x="944235" y="802594"/>
                  </a:lnTo>
                  <a:lnTo>
                    <a:pt x="925152" y="843214"/>
                  </a:lnTo>
                  <a:lnTo>
                    <a:pt x="903080" y="882036"/>
                  </a:lnTo>
                  <a:lnTo>
                    <a:pt x="878170" y="918911"/>
                  </a:lnTo>
                  <a:lnTo>
                    <a:pt x="850570" y="953691"/>
                  </a:lnTo>
                  <a:lnTo>
                    <a:pt x="820427" y="986226"/>
                  </a:lnTo>
                  <a:lnTo>
                    <a:pt x="787892" y="1016368"/>
                  </a:lnTo>
                  <a:lnTo>
                    <a:pt x="753113" y="1043969"/>
                  </a:lnTo>
                  <a:lnTo>
                    <a:pt x="716238" y="1068879"/>
                  </a:lnTo>
                  <a:lnTo>
                    <a:pt x="677416" y="1090950"/>
                  </a:lnTo>
                  <a:lnTo>
                    <a:pt x="636796" y="1110034"/>
                  </a:lnTo>
                  <a:lnTo>
                    <a:pt x="594526" y="1125981"/>
                  </a:lnTo>
                  <a:lnTo>
                    <a:pt x="550755" y="1138643"/>
                  </a:lnTo>
                  <a:lnTo>
                    <a:pt x="505632" y="1147872"/>
                  </a:lnTo>
                  <a:lnTo>
                    <a:pt x="459305" y="1153518"/>
                  </a:lnTo>
                  <a:lnTo>
                    <a:pt x="411924" y="1155433"/>
                  </a:lnTo>
                  <a:lnTo>
                    <a:pt x="364543" y="1153518"/>
                  </a:lnTo>
                  <a:lnTo>
                    <a:pt x="318216" y="1147872"/>
                  </a:lnTo>
                  <a:lnTo>
                    <a:pt x="273093" y="1138643"/>
                  </a:lnTo>
                  <a:lnTo>
                    <a:pt x="229322" y="1125981"/>
                  </a:lnTo>
                  <a:lnTo>
                    <a:pt x="187052" y="1110034"/>
                  </a:lnTo>
                  <a:lnTo>
                    <a:pt x="146432" y="1090950"/>
                  </a:lnTo>
                  <a:lnTo>
                    <a:pt x="107610" y="1068879"/>
                  </a:lnTo>
                  <a:lnTo>
                    <a:pt x="70735" y="1043969"/>
                  </a:lnTo>
                  <a:lnTo>
                    <a:pt x="35956" y="1016368"/>
                  </a:lnTo>
                  <a:lnTo>
                    <a:pt x="3421" y="986226"/>
                  </a:lnTo>
                  <a:lnTo>
                    <a:pt x="0" y="982533"/>
                  </a:lnTo>
                </a:path>
              </a:pathLst>
            </a:custGeom>
            <a:ln w="1270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0" name="object 21"/>
            <p:cNvSpPr/>
            <p:nvPr userDrawn="1"/>
          </p:nvSpPr>
          <p:spPr>
            <a:xfrm>
              <a:off x="1472722" y="1675203"/>
              <a:ext cx="829746" cy="957100"/>
            </a:xfrm>
            <a:custGeom>
              <a:avLst/>
              <a:gdLst/>
              <a:ahLst/>
              <a:cxnLst/>
              <a:rect l="l" t="t" r="r" b="b"/>
              <a:pathLst>
                <a:path w="1077595" h="1331595">
                  <a:moveTo>
                    <a:pt x="411925" y="1331112"/>
                  </a:moveTo>
                  <a:lnTo>
                    <a:pt x="1077481" y="665556"/>
                  </a:lnTo>
                  <a:lnTo>
                    <a:pt x="411925" y="0"/>
                  </a:lnTo>
                  <a:lnTo>
                    <a:pt x="0" y="411925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1" name="object 22"/>
            <p:cNvSpPr/>
            <p:nvPr userDrawn="1"/>
          </p:nvSpPr>
          <p:spPr>
            <a:xfrm>
              <a:off x="1472722" y="2335880"/>
              <a:ext cx="317327" cy="296213"/>
            </a:xfrm>
            <a:custGeom>
              <a:avLst/>
              <a:gdLst/>
              <a:ahLst/>
              <a:cxnLst/>
              <a:rect l="l" t="t" r="r" b="b"/>
              <a:pathLst>
                <a:path w="412115" h="412114">
                  <a:moveTo>
                    <a:pt x="0" y="0"/>
                  </a:moveTo>
                  <a:lnTo>
                    <a:pt x="411925" y="411925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2" name="object 23"/>
            <p:cNvSpPr/>
            <p:nvPr userDrawn="1"/>
          </p:nvSpPr>
          <p:spPr>
            <a:xfrm>
              <a:off x="1472722" y="1408064"/>
              <a:ext cx="1207214" cy="1575998"/>
            </a:xfrm>
            <a:custGeom>
              <a:avLst/>
              <a:gdLst/>
              <a:ahLst/>
              <a:cxnLst/>
              <a:rect l="l" t="t" r="r" b="b"/>
              <a:pathLst>
                <a:path w="1567815" h="2192655">
                  <a:moveTo>
                    <a:pt x="920016" y="0"/>
                  </a:moveTo>
                  <a:lnTo>
                    <a:pt x="1020556" y="54899"/>
                  </a:lnTo>
                  <a:lnTo>
                    <a:pt x="1094307" y="104721"/>
                  </a:lnTo>
                  <a:lnTo>
                    <a:pt x="1163867" y="159923"/>
                  </a:lnTo>
                  <a:lnTo>
                    <a:pt x="1228939" y="220208"/>
                  </a:lnTo>
                  <a:lnTo>
                    <a:pt x="1289224" y="285279"/>
                  </a:lnTo>
                  <a:lnTo>
                    <a:pt x="1344426" y="354839"/>
                  </a:lnTo>
                  <a:lnTo>
                    <a:pt x="1394247" y="428590"/>
                  </a:lnTo>
                  <a:lnTo>
                    <a:pt x="1438390" y="506235"/>
                  </a:lnTo>
                  <a:lnTo>
                    <a:pt x="1476558" y="587476"/>
                  </a:lnTo>
                  <a:lnTo>
                    <a:pt x="1508453" y="672016"/>
                  </a:lnTo>
                  <a:lnTo>
                    <a:pt x="1533778" y="759558"/>
                  </a:lnTo>
                  <a:lnTo>
                    <a:pt x="1552236" y="849805"/>
                  </a:lnTo>
                  <a:lnTo>
                    <a:pt x="1563528" y="942458"/>
                  </a:lnTo>
                  <a:lnTo>
                    <a:pt x="1567359" y="1037221"/>
                  </a:lnTo>
                  <a:lnTo>
                    <a:pt x="1563528" y="1131984"/>
                  </a:lnTo>
                  <a:lnTo>
                    <a:pt x="1552236" y="1224637"/>
                  </a:lnTo>
                  <a:lnTo>
                    <a:pt x="1533778" y="1314884"/>
                  </a:lnTo>
                  <a:lnTo>
                    <a:pt x="1508453" y="1402426"/>
                  </a:lnTo>
                  <a:lnTo>
                    <a:pt x="1476558" y="1486966"/>
                  </a:lnTo>
                  <a:lnTo>
                    <a:pt x="1438390" y="1568208"/>
                  </a:lnTo>
                  <a:lnTo>
                    <a:pt x="1394247" y="1645852"/>
                  </a:lnTo>
                  <a:lnTo>
                    <a:pt x="1344426" y="1719603"/>
                  </a:lnTo>
                  <a:lnTo>
                    <a:pt x="1289224" y="1789163"/>
                  </a:lnTo>
                  <a:lnTo>
                    <a:pt x="1228939" y="1854234"/>
                  </a:lnTo>
                  <a:lnTo>
                    <a:pt x="1163867" y="1914520"/>
                  </a:lnTo>
                  <a:lnTo>
                    <a:pt x="1094307" y="1969722"/>
                  </a:lnTo>
                  <a:lnTo>
                    <a:pt x="1020556" y="2019543"/>
                  </a:lnTo>
                  <a:lnTo>
                    <a:pt x="942912" y="2063686"/>
                  </a:lnTo>
                  <a:lnTo>
                    <a:pt x="861670" y="2101854"/>
                  </a:lnTo>
                  <a:lnTo>
                    <a:pt x="777130" y="2133749"/>
                  </a:lnTo>
                  <a:lnTo>
                    <a:pt x="689588" y="2159074"/>
                  </a:lnTo>
                  <a:lnTo>
                    <a:pt x="599342" y="2177532"/>
                  </a:lnTo>
                  <a:lnTo>
                    <a:pt x="506688" y="2188824"/>
                  </a:lnTo>
                  <a:lnTo>
                    <a:pt x="411925" y="2192654"/>
                  </a:lnTo>
                  <a:lnTo>
                    <a:pt x="317162" y="2188824"/>
                  </a:lnTo>
                  <a:lnTo>
                    <a:pt x="224509" y="2177532"/>
                  </a:lnTo>
                  <a:lnTo>
                    <a:pt x="134263" y="2159074"/>
                  </a:lnTo>
                  <a:lnTo>
                    <a:pt x="46721" y="2133749"/>
                  </a:lnTo>
                  <a:lnTo>
                    <a:pt x="0" y="2116123"/>
                  </a:lnTo>
                </a:path>
              </a:pathLst>
            </a:custGeom>
            <a:ln w="1270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3" name="object 24"/>
            <p:cNvSpPr/>
            <p:nvPr userDrawn="1"/>
          </p:nvSpPr>
          <p:spPr>
            <a:xfrm>
              <a:off x="1472722" y="1675214"/>
              <a:ext cx="1342164" cy="1913745"/>
            </a:xfrm>
            <a:custGeom>
              <a:avLst/>
              <a:gdLst/>
              <a:ahLst/>
              <a:cxnLst/>
              <a:rect l="l" t="t" r="r" b="b"/>
              <a:pathLst>
                <a:path w="1743075" h="2662555">
                  <a:moveTo>
                    <a:pt x="411933" y="2662224"/>
                  </a:moveTo>
                  <a:lnTo>
                    <a:pt x="1743045" y="1331112"/>
                  </a:lnTo>
                  <a:lnTo>
                    <a:pt x="411933" y="0"/>
                  </a:lnTo>
                  <a:lnTo>
                    <a:pt x="0" y="41193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4" name="object 25"/>
            <p:cNvSpPr/>
            <p:nvPr userDrawn="1"/>
          </p:nvSpPr>
          <p:spPr>
            <a:xfrm>
              <a:off x="1472722" y="3292639"/>
              <a:ext cx="317327" cy="296213"/>
            </a:xfrm>
            <a:custGeom>
              <a:avLst/>
              <a:gdLst/>
              <a:ahLst/>
              <a:cxnLst/>
              <a:rect l="l" t="t" r="r" b="b"/>
              <a:pathLst>
                <a:path w="412115" h="412114">
                  <a:moveTo>
                    <a:pt x="0" y="0"/>
                  </a:moveTo>
                  <a:lnTo>
                    <a:pt x="411933" y="41193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05" name="object 26"/>
            <p:cNvSpPr/>
            <p:nvPr userDrawn="1"/>
          </p:nvSpPr>
          <p:spPr>
            <a:xfrm>
              <a:off x="1472400" y="1408064"/>
              <a:ext cx="2096611" cy="2884994"/>
            </a:xfrm>
            <a:custGeom>
              <a:avLst/>
              <a:gdLst/>
              <a:ahLst/>
              <a:cxnLst/>
              <a:rect l="l" t="t" r="r" b="b"/>
              <a:pathLst>
                <a:path w="2722880" h="4013835">
                  <a:moveTo>
                    <a:pt x="1971743" y="0"/>
                  </a:moveTo>
                  <a:lnTo>
                    <a:pt x="2045964" y="68761"/>
                  </a:lnTo>
                  <a:lnTo>
                    <a:pt x="2166534" y="198903"/>
                  </a:lnTo>
                  <a:lnTo>
                    <a:pt x="2276938" y="338023"/>
                  </a:lnTo>
                  <a:lnTo>
                    <a:pt x="2376580" y="485525"/>
                  </a:lnTo>
                  <a:lnTo>
                    <a:pt x="2464866" y="640814"/>
                  </a:lnTo>
                  <a:lnTo>
                    <a:pt x="2541201" y="803297"/>
                  </a:lnTo>
                  <a:lnTo>
                    <a:pt x="2604990" y="972378"/>
                  </a:lnTo>
                  <a:lnTo>
                    <a:pt x="2655640" y="1147463"/>
                  </a:lnTo>
                  <a:lnTo>
                    <a:pt x="2692554" y="1327957"/>
                  </a:lnTo>
                  <a:lnTo>
                    <a:pt x="2715139" y="1513265"/>
                  </a:lnTo>
                  <a:lnTo>
                    <a:pt x="2722799" y="1702793"/>
                  </a:lnTo>
                  <a:lnTo>
                    <a:pt x="2715139" y="1892319"/>
                  </a:lnTo>
                  <a:lnTo>
                    <a:pt x="2692554" y="2077625"/>
                  </a:lnTo>
                  <a:lnTo>
                    <a:pt x="2655640" y="2258118"/>
                  </a:lnTo>
                  <a:lnTo>
                    <a:pt x="2604990" y="2433202"/>
                  </a:lnTo>
                  <a:lnTo>
                    <a:pt x="2541201" y="2602283"/>
                  </a:lnTo>
                  <a:lnTo>
                    <a:pt x="2464866" y="2764765"/>
                  </a:lnTo>
                  <a:lnTo>
                    <a:pt x="2376580" y="2920055"/>
                  </a:lnTo>
                  <a:lnTo>
                    <a:pt x="2276938" y="3067557"/>
                  </a:lnTo>
                  <a:lnTo>
                    <a:pt x="2166534" y="3206677"/>
                  </a:lnTo>
                  <a:lnTo>
                    <a:pt x="2045964" y="3336819"/>
                  </a:lnTo>
                  <a:lnTo>
                    <a:pt x="1915822" y="3457390"/>
                  </a:lnTo>
                  <a:lnTo>
                    <a:pt x="1776703" y="3567794"/>
                  </a:lnTo>
                  <a:lnTo>
                    <a:pt x="1629201" y="3667436"/>
                  </a:lnTo>
                  <a:lnTo>
                    <a:pt x="1473911" y="3755723"/>
                  </a:lnTo>
                  <a:lnTo>
                    <a:pt x="1311428" y="3832059"/>
                  </a:lnTo>
                  <a:lnTo>
                    <a:pt x="1142347" y="3895849"/>
                  </a:lnTo>
                  <a:lnTo>
                    <a:pt x="967262" y="3946499"/>
                  </a:lnTo>
                  <a:lnTo>
                    <a:pt x="786769" y="3983414"/>
                  </a:lnTo>
                  <a:lnTo>
                    <a:pt x="601461" y="4005999"/>
                  </a:lnTo>
                  <a:lnTo>
                    <a:pt x="411933" y="4013659"/>
                  </a:lnTo>
                  <a:lnTo>
                    <a:pt x="222405" y="4005999"/>
                  </a:lnTo>
                  <a:lnTo>
                    <a:pt x="37097" y="3983414"/>
                  </a:lnTo>
                  <a:lnTo>
                    <a:pt x="0" y="397582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457200"/>
              <a:endParaRPr dirty="0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741633" y="1665826"/>
            <a:ext cx="110332" cy="1029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5DA7E4-1FB9-2C4C-8EC0-AF72CFC877A2}"/>
              </a:ext>
            </a:extLst>
          </p:cNvPr>
          <p:cNvSpPr/>
          <p:nvPr userDrawn="1"/>
        </p:nvSpPr>
        <p:spPr>
          <a:xfrm>
            <a:off x="7337987" y="3132083"/>
            <a:ext cx="2579517" cy="37259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7F7AEDC-911B-CB44-A8EC-04C6BBDFF1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200" y="360000"/>
            <a:ext cx="1094117" cy="900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86F07CD2-F4AC-9A4D-90EB-73322FB04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12113" r="24" b="15156"/>
          <a:stretch/>
        </p:blipFill>
        <p:spPr bwMode="gray">
          <a:xfrm>
            <a:off x="360001" y="360000"/>
            <a:ext cx="1093811" cy="900000"/>
          </a:xfrm>
          <a:prstGeom prst="rect">
            <a:avLst/>
          </a:prstGeom>
        </p:spPr>
      </p:pic>
      <p:sp>
        <p:nvSpPr>
          <p:cNvPr id="183" name="object 2"/>
          <p:cNvSpPr/>
          <p:nvPr userDrawn="1"/>
        </p:nvSpPr>
        <p:spPr>
          <a:xfrm>
            <a:off x="8681187" y="6125050"/>
            <a:ext cx="256698" cy="239618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6395" y="0"/>
                </a:moveTo>
                <a:lnTo>
                  <a:pt x="0" y="166395"/>
                </a:lnTo>
                <a:lnTo>
                  <a:pt x="166395" y="332778"/>
                </a:lnTo>
                <a:lnTo>
                  <a:pt x="332790" y="166395"/>
                </a:lnTo>
                <a:lnTo>
                  <a:pt x="166395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object 3"/>
          <p:cNvSpPr/>
          <p:nvPr userDrawn="1"/>
        </p:nvSpPr>
        <p:spPr>
          <a:xfrm>
            <a:off x="8586888" y="6037027"/>
            <a:ext cx="444944" cy="415337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577723" y="288861"/>
                </a:moveTo>
                <a:lnTo>
                  <a:pt x="573942" y="335713"/>
                </a:lnTo>
                <a:lnTo>
                  <a:pt x="562996" y="380159"/>
                </a:lnTo>
                <a:lnTo>
                  <a:pt x="545481" y="421603"/>
                </a:lnTo>
                <a:lnTo>
                  <a:pt x="521990" y="459450"/>
                </a:lnTo>
                <a:lnTo>
                  <a:pt x="493118" y="493107"/>
                </a:lnTo>
                <a:lnTo>
                  <a:pt x="459460" y="521978"/>
                </a:lnTo>
                <a:lnTo>
                  <a:pt x="421611" y="545469"/>
                </a:lnTo>
                <a:lnTo>
                  <a:pt x="380165" y="562984"/>
                </a:lnTo>
                <a:lnTo>
                  <a:pt x="335717" y="573929"/>
                </a:lnTo>
                <a:lnTo>
                  <a:pt x="288861" y="577710"/>
                </a:lnTo>
                <a:lnTo>
                  <a:pt x="265169" y="576752"/>
                </a:lnTo>
                <a:lnTo>
                  <a:pt x="219443" y="569315"/>
                </a:lnTo>
                <a:lnTo>
                  <a:pt x="176422" y="555010"/>
                </a:lnTo>
                <a:lnTo>
                  <a:pt x="136699" y="534433"/>
                </a:lnTo>
                <a:lnTo>
                  <a:pt x="100872" y="508178"/>
                </a:lnTo>
                <a:lnTo>
                  <a:pt x="69532" y="476840"/>
                </a:lnTo>
                <a:lnTo>
                  <a:pt x="43277" y="441013"/>
                </a:lnTo>
                <a:lnTo>
                  <a:pt x="22699" y="401293"/>
                </a:lnTo>
                <a:lnTo>
                  <a:pt x="8394" y="358274"/>
                </a:lnTo>
                <a:lnTo>
                  <a:pt x="957" y="312551"/>
                </a:lnTo>
                <a:lnTo>
                  <a:pt x="0" y="288861"/>
                </a:lnTo>
                <a:lnTo>
                  <a:pt x="957" y="265169"/>
                </a:lnTo>
                <a:lnTo>
                  <a:pt x="8394" y="219443"/>
                </a:lnTo>
                <a:lnTo>
                  <a:pt x="22699" y="176422"/>
                </a:lnTo>
                <a:lnTo>
                  <a:pt x="43277" y="136699"/>
                </a:lnTo>
                <a:lnTo>
                  <a:pt x="69532" y="100872"/>
                </a:lnTo>
                <a:lnTo>
                  <a:pt x="100872" y="69532"/>
                </a:lnTo>
                <a:lnTo>
                  <a:pt x="136699" y="43277"/>
                </a:lnTo>
                <a:lnTo>
                  <a:pt x="176422" y="22699"/>
                </a:lnTo>
                <a:lnTo>
                  <a:pt x="219443" y="8394"/>
                </a:lnTo>
                <a:lnTo>
                  <a:pt x="265169" y="957"/>
                </a:lnTo>
                <a:lnTo>
                  <a:pt x="288861" y="0"/>
                </a:lnTo>
                <a:lnTo>
                  <a:pt x="312553" y="957"/>
                </a:lnTo>
                <a:lnTo>
                  <a:pt x="358279" y="8394"/>
                </a:lnTo>
                <a:lnTo>
                  <a:pt x="401300" y="22699"/>
                </a:lnTo>
                <a:lnTo>
                  <a:pt x="441023" y="43277"/>
                </a:lnTo>
                <a:lnTo>
                  <a:pt x="476850" y="69532"/>
                </a:lnTo>
                <a:lnTo>
                  <a:pt x="508190" y="100872"/>
                </a:lnTo>
                <a:lnTo>
                  <a:pt x="534445" y="136699"/>
                </a:lnTo>
                <a:lnTo>
                  <a:pt x="555023" y="176422"/>
                </a:lnTo>
                <a:lnTo>
                  <a:pt x="569328" y="219443"/>
                </a:lnTo>
                <a:lnTo>
                  <a:pt x="576765" y="265169"/>
                </a:lnTo>
                <a:lnTo>
                  <a:pt x="577723" y="288861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object 4"/>
          <p:cNvSpPr/>
          <p:nvPr userDrawn="1"/>
        </p:nvSpPr>
        <p:spPr>
          <a:xfrm>
            <a:off x="8553057" y="5885848"/>
            <a:ext cx="512907" cy="478778"/>
          </a:xfrm>
          <a:custGeom>
            <a:avLst/>
            <a:gdLst/>
            <a:ahLst/>
            <a:cxnLst/>
            <a:rect l="l" t="t" r="r" b="b"/>
            <a:pathLst>
              <a:path w="666115" h="666115">
                <a:moveTo>
                  <a:pt x="332778" y="0"/>
                </a:moveTo>
                <a:lnTo>
                  <a:pt x="0" y="332778"/>
                </a:lnTo>
                <a:lnTo>
                  <a:pt x="332778" y="665556"/>
                </a:lnTo>
                <a:lnTo>
                  <a:pt x="665556" y="332778"/>
                </a:lnTo>
                <a:lnTo>
                  <a:pt x="332778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object 5"/>
          <p:cNvSpPr/>
          <p:nvPr userDrawn="1"/>
        </p:nvSpPr>
        <p:spPr>
          <a:xfrm>
            <a:off x="8364450" y="5709800"/>
            <a:ext cx="889886" cy="830673"/>
          </a:xfrm>
          <a:custGeom>
            <a:avLst/>
            <a:gdLst/>
            <a:ahLst/>
            <a:cxnLst/>
            <a:rect l="l" t="t" r="r" b="b"/>
            <a:pathLst>
              <a:path w="1155700" h="1155700">
                <a:moveTo>
                  <a:pt x="1155433" y="577710"/>
                </a:moveTo>
                <a:lnTo>
                  <a:pt x="1153518" y="625091"/>
                </a:lnTo>
                <a:lnTo>
                  <a:pt x="1147872" y="671418"/>
                </a:lnTo>
                <a:lnTo>
                  <a:pt x="1138643" y="716542"/>
                </a:lnTo>
                <a:lnTo>
                  <a:pt x="1125981" y="760313"/>
                </a:lnTo>
                <a:lnTo>
                  <a:pt x="1110034" y="802583"/>
                </a:lnTo>
                <a:lnTo>
                  <a:pt x="1090950" y="843204"/>
                </a:lnTo>
                <a:lnTo>
                  <a:pt x="1068879" y="882027"/>
                </a:lnTo>
                <a:lnTo>
                  <a:pt x="1043969" y="918903"/>
                </a:lnTo>
                <a:lnTo>
                  <a:pt x="1016368" y="953683"/>
                </a:lnTo>
                <a:lnTo>
                  <a:pt x="986226" y="986220"/>
                </a:lnTo>
                <a:lnTo>
                  <a:pt x="953691" y="1016363"/>
                </a:lnTo>
                <a:lnTo>
                  <a:pt x="918911" y="1043964"/>
                </a:lnTo>
                <a:lnTo>
                  <a:pt x="882036" y="1068875"/>
                </a:lnTo>
                <a:lnTo>
                  <a:pt x="843214" y="1090947"/>
                </a:lnTo>
                <a:lnTo>
                  <a:pt x="802594" y="1110032"/>
                </a:lnTo>
                <a:lnTo>
                  <a:pt x="760324" y="1125980"/>
                </a:lnTo>
                <a:lnTo>
                  <a:pt x="716553" y="1138642"/>
                </a:lnTo>
                <a:lnTo>
                  <a:pt x="671430" y="1147871"/>
                </a:lnTo>
                <a:lnTo>
                  <a:pt x="625104" y="1153518"/>
                </a:lnTo>
                <a:lnTo>
                  <a:pt x="577723" y="1155433"/>
                </a:lnTo>
                <a:lnTo>
                  <a:pt x="530341" y="1153518"/>
                </a:lnTo>
                <a:lnTo>
                  <a:pt x="484014" y="1147871"/>
                </a:lnTo>
                <a:lnTo>
                  <a:pt x="438891" y="1138642"/>
                </a:lnTo>
                <a:lnTo>
                  <a:pt x="395119" y="1125980"/>
                </a:lnTo>
                <a:lnTo>
                  <a:pt x="352849" y="1110032"/>
                </a:lnTo>
                <a:lnTo>
                  <a:pt x="312228" y="1090947"/>
                </a:lnTo>
                <a:lnTo>
                  <a:pt x="273405" y="1068875"/>
                </a:lnTo>
                <a:lnTo>
                  <a:pt x="236529" y="1043964"/>
                </a:lnTo>
                <a:lnTo>
                  <a:pt x="201749" y="1016363"/>
                </a:lnTo>
                <a:lnTo>
                  <a:pt x="169213" y="986220"/>
                </a:lnTo>
                <a:lnTo>
                  <a:pt x="139070" y="953683"/>
                </a:lnTo>
                <a:lnTo>
                  <a:pt x="111468" y="918903"/>
                </a:lnTo>
                <a:lnTo>
                  <a:pt x="86557" y="882027"/>
                </a:lnTo>
                <a:lnTo>
                  <a:pt x="64485" y="843204"/>
                </a:lnTo>
                <a:lnTo>
                  <a:pt x="45401" y="802583"/>
                </a:lnTo>
                <a:lnTo>
                  <a:pt x="29453" y="760313"/>
                </a:lnTo>
                <a:lnTo>
                  <a:pt x="16790" y="716542"/>
                </a:lnTo>
                <a:lnTo>
                  <a:pt x="7561" y="671418"/>
                </a:lnTo>
                <a:lnTo>
                  <a:pt x="1915" y="625091"/>
                </a:lnTo>
                <a:lnTo>
                  <a:pt x="0" y="577710"/>
                </a:lnTo>
                <a:lnTo>
                  <a:pt x="1915" y="530328"/>
                </a:lnTo>
                <a:lnTo>
                  <a:pt x="7561" y="484002"/>
                </a:lnTo>
                <a:lnTo>
                  <a:pt x="16790" y="438879"/>
                </a:lnTo>
                <a:lnTo>
                  <a:pt x="29453" y="395108"/>
                </a:lnTo>
                <a:lnTo>
                  <a:pt x="45401" y="352838"/>
                </a:lnTo>
                <a:lnTo>
                  <a:pt x="64485" y="312218"/>
                </a:lnTo>
                <a:lnTo>
                  <a:pt x="86557" y="273396"/>
                </a:lnTo>
                <a:lnTo>
                  <a:pt x="111468" y="236521"/>
                </a:lnTo>
                <a:lnTo>
                  <a:pt x="139070" y="201742"/>
                </a:lnTo>
                <a:lnTo>
                  <a:pt x="169213" y="169206"/>
                </a:lnTo>
                <a:lnTo>
                  <a:pt x="201749" y="139064"/>
                </a:lnTo>
                <a:lnTo>
                  <a:pt x="236529" y="111464"/>
                </a:lnTo>
                <a:lnTo>
                  <a:pt x="273405" y="86553"/>
                </a:lnTo>
                <a:lnTo>
                  <a:pt x="312228" y="64482"/>
                </a:lnTo>
                <a:lnTo>
                  <a:pt x="352849" y="45399"/>
                </a:lnTo>
                <a:lnTo>
                  <a:pt x="395119" y="29451"/>
                </a:lnTo>
                <a:lnTo>
                  <a:pt x="438891" y="16789"/>
                </a:lnTo>
                <a:lnTo>
                  <a:pt x="484014" y="7561"/>
                </a:lnTo>
                <a:lnTo>
                  <a:pt x="530341" y="1915"/>
                </a:lnTo>
                <a:lnTo>
                  <a:pt x="577723" y="0"/>
                </a:lnTo>
                <a:lnTo>
                  <a:pt x="625104" y="1915"/>
                </a:lnTo>
                <a:lnTo>
                  <a:pt x="671430" y="7561"/>
                </a:lnTo>
                <a:lnTo>
                  <a:pt x="716553" y="16789"/>
                </a:lnTo>
                <a:lnTo>
                  <a:pt x="760324" y="29451"/>
                </a:lnTo>
                <a:lnTo>
                  <a:pt x="802594" y="45399"/>
                </a:lnTo>
                <a:lnTo>
                  <a:pt x="843214" y="64482"/>
                </a:lnTo>
                <a:lnTo>
                  <a:pt x="882036" y="86553"/>
                </a:lnTo>
                <a:lnTo>
                  <a:pt x="918911" y="111464"/>
                </a:lnTo>
                <a:lnTo>
                  <a:pt x="953691" y="139064"/>
                </a:lnTo>
                <a:lnTo>
                  <a:pt x="986226" y="169206"/>
                </a:lnTo>
                <a:lnTo>
                  <a:pt x="1016368" y="201742"/>
                </a:lnTo>
                <a:lnTo>
                  <a:pt x="1043969" y="236521"/>
                </a:lnTo>
                <a:lnTo>
                  <a:pt x="1068879" y="273396"/>
                </a:lnTo>
                <a:lnTo>
                  <a:pt x="1090950" y="312218"/>
                </a:lnTo>
                <a:lnTo>
                  <a:pt x="1110034" y="352838"/>
                </a:lnTo>
                <a:lnTo>
                  <a:pt x="1125981" y="395108"/>
                </a:lnTo>
                <a:lnTo>
                  <a:pt x="1138643" y="438879"/>
                </a:lnTo>
                <a:lnTo>
                  <a:pt x="1147872" y="484002"/>
                </a:lnTo>
                <a:lnTo>
                  <a:pt x="1153518" y="530328"/>
                </a:lnTo>
                <a:lnTo>
                  <a:pt x="1155433" y="57771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6"/>
          <p:cNvSpPr/>
          <p:nvPr userDrawn="1"/>
        </p:nvSpPr>
        <p:spPr>
          <a:xfrm>
            <a:off x="8296818" y="5407488"/>
            <a:ext cx="1025325" cy="957100"/>
          </a:xfrm>
          <a:custGeom>
            <a:avLst/>
            <a:gdLst/>
            <a:ahLst/>
            <a:cxnLst/>
            <a:rect l="l" t="t" r="r" b="b"/>
            <a:pathLst>
              <a:path w="1331595" h="1331595">
                <a:moveTo>
                  <a:pt x="665556" y="0"/>
                </a:moveTo>
                <a:lnTo>
                  <a:pt x="0" y="665556"/>
                </a:lnTo>
                <a:lnTo>
                  <a:pt x="665556" y="1331112"/>
                </a:lnTo>
                <a:lnTo>
                  <a:pt x="1331112" y="665556"/>
                </a:lnTo>
                <a:lnTo>
                  <a:pt x="665556" y="0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object 7"/>
          <p:cNvSpPr/>
          <p:nvPr userDrawn="1"/>
        </p:nvSpPr>
        <p:spPr>
          <a:xfrm>
            <a:off x="7919614" y="5055383"/>
            <a:ext cx="1779773" cy="1661347"/>
          </a:xfrm>
          <a:custGeom>
            <a:avLst/>
            <a:gdLst/>
            <a:ahLst/>
            <a:cxnLst/>
            <a:rect l="l" t="t" r="r" b="b"/>
            <a:pathLst>
              <a:path w="2311400" h="2311400">
                <a:moveTo>
                  <a:pt x="2310866" y="1155433"/>
                </a:moveTo>
                <a:lnTo>
                  <a:pt x="2307036" y="1250196"/>
                </a:lnTo>
                <a:lnTo>
                  <a:pt x="2295743" y="1342849"/>
                </a:lnTo>
                <a:lnTo>
                  <a:pt x="2277286" y="1433096"/>
                </a:lnTo>
                <a:lnTo>
                  <a:pt x="2251961" y="1520638"/>
                </a:lnTo>
                <a:lnTo>
                  <a:pt x="2220066" y="1605178"/>
                </a:lnTo>
                <a:lnTo>
                  <a:pt x="2181898" y="1686419"/>
                </a:lnTo>
                <a:lnTo>
                  <a:pt x="2137755" y="1764064"/>
                </a:lnTo>
                <a:lnTo>
                  <a:pt x="2087933" y="1837815"/>
                </a:lnTo>
                <a:lnTo>
                  <a:pt x="2032731" y="1907375"/>
                </a:lnTo>
                <a:lnTo>
                  <a:pt x="1972446" y="1972446"/>
                </a:lnTo>
                <a:lnTo>
                  <a:pt x="1907375" y="2032731"/>
                </a:lnTo>
                <a:lnTo>
                  <a:pt x="1837815" y="2087933"/>
                </a:lnTo>
                <a:lnTo>
                  <a:pt x="1764064" y="2137755"/>
                </a:lnTo>
                <a:lnTo>
                  <a:pt x="1686419" y="2181898"/>
                </a:lnTo>
                <a:lnTo>
                  <a:pt x="1605178" y="2220066"/>
                </a:lnTo>
                <a:lnTo>
                  <a:pt x="1520638" y="2251961"/>
                </a:lnTo>
                <a:lnTo>
                  <a:pt x="1433096" y="2277286"/>
                </a:lnTo>
                <a:lnTo>
                  <a:pt x="1342849" y="2295743"/>
                </a:lnTo>
                <a:lnTo>
                  <a:pt x="1250196" y="2307036"/>
                </a:lnTo>
                <a:lnTo>
                  <a:pt x="1155433" y="2310866"/>
                </a:lnTo>
                <a:lnTo>
                  <a:pt x="1060670" y="2307036"/>
                </a:lnTo>
                <a:lnTo>
                  <a:pt x="968016" y="2295743"/>
                </a:lnTo>
                <a:lnTo>
                  <a:pt x="877770" y="2277286"/>
                </a:lnTo>
                <a:lnTo>
                  <a:pt x="790228" y="2251961"/>
                </a:lnTo>
                <a:lnTo>
                  <a:pt x="705688" y="2220066"/>
                </a:lnTo>
                <a:lnTo>
                  <a:pt x="624446" y="2181898"/>
                </a:lnTo>
                <a:lnTo>
                  <a:pt x="546802" y="2137755"/>
                </a:lnTo>
                <a:lnTo>
                  <a:pt x="473051" y="2087933"/>
                </a:lnTo>
                <a:lnTo>
                  <a:pt x="403491" y="2032731"/>
                </a:lnTo>
                <a:lnTo>
                  <a:pt x="338420" y="1972446"/>
                </a:lnTo>
                <a:lnTo>
                  <a:pt x="278134" y="1907375"/>
                </a:lnTo>
                <a:lnTo>
                  <a:pt x="222932" y="1837815"/>
                </a:lnTo>
                <a:lnTo>
                  <a:pt x="173111" y="1764064"/>
                </a:lnTo>
                <a:lnTo>
                  <a:pt x="128968" y="1686419"/>
                </a:lnTo>
                <a:lnTo>
                  <a:pt x="90800" y="1605178"/>
                </a:lnTo>
                <a:lnTo>
                  <a:pt x="58905" y="1520638"/>
                </a:lnTo>
                <a:lnTo>
                  <a:pt x="33580" y="1433096"/>
                </a:lnTo>
                <a:lnTo>
                  <a:pt x="15122" y="1342849"/>
                </a:lnTo>
                <a:lnTo>
                  <a:pt x="3830" y="1250196"/>
                </a:lnTo>
                <a:lnTo>
                  <a:pt x="0" y="1155433"/>
                </a:lnTo>
                <a:lnTo>
                  <a:pt x="3830" y="1060670"/>
                </a:lnTo>
                <a:lnTo>
                  <a:pt x="15122" y="968016"/>
                </a:lnTo>
                <a:lnTo>
                  <a:pt x="33580" y="877770"/>
                </a:lnTo>
                <a:lnTo>
                  <a:pt x="58905" y="790228"/>
                </a:lnTo>
                <a:lnTo>
                  <a:pt x="90800" y="705688"/>
                </a:lnTo>
                <a:lnTo>
                  <a:pt x="128968" y="624446"/>
                </a:lnTo>
                <a:lnTo>
                  <a:pt x="173111" y="546802"/>
                </a:lnTo>
                <a:lnTo>
                  <a:pt x="222932" y="473051"/>
                </a:lnTo>
                <a:lnTo>
                  <a:pt x="278134" y="403491"/>
                </a:lnTo>
                <a:lnTo>
                  <a:pt x="338420" y="338420"/>
                </a:lnTo>
                <a:lnTo>
                  <a:pt x="403491" y="278134"/>
                </a:lnTo>
                <a:lnTo>
                  <a:pt x="473051" y="222932"/>
                </a:lnTo>
                <a:lnTo>
                  <a:pt x="546802" y="173111"/>
                </a:lnTo>
                <a:lnTo>
                  <a:pt x="624446" y="128968"/>
                </a:lnTo>
                <a:lnTo>
                  <a:pt x="705688" y="90800"/>
                </a:lnTo>
                <a:lnTo>
                  <a:pt x="790228" y="58905"/>
                </a:lnTo>
                <a:lnTo>
                  <a:pt x="877770" y="33580"/>
                </a:lnTo>
                <a:lnTo>
                  <a:pt x="968016" y="15122"/>
                </a:lnTo>
                <a:lnTo>
                  <a:pt x="1060670" y="3830"/>
                </a:lnTo>
                <a:lnTo>
                  <a:pt x="1155433" y="0"/>
                </a:lnTo>
                <a:lnTo>
                  <a:pt x="1250196" y="3830"/>
                </a:lnTo>
                <a:lnTo>
                  <a:pt x="1342849" y="15122"/>
                </a:lnTo>
                <a:lnTo>
                  <a:pt x="1433096" y="33580"/>
                </a:lnTo>
                <a:lnTo>
                  <a:pt x="1520638" y="58905"/>
                </a:lnTo>
                <a:lnTo>
                  <a:pt x="1605178" y="90800"/>
                </a:lnTo>
                <a:lnTo>
                  <a:pt x="1686419" y="128968"/>
                </a:lnTo>
                <a:lnTo>
                  <a:pt x="1764064" y="173111"/>
                </a:lnTo>
                <a:lnTo>
                  <a:pt x="1837815" y="222932"/>
                </a:lnTo>
                <a:lnTo>
                  <a:pt x="1907375" y="278134"/>
                </a:lnTo>
                <a:lnTo>
                  <a:pt x="1972446" y="338420"/>
                </a:lnTo>
                <a:lnTo>
                  <a:pt x="2032731" y="403491"/>
                </a:lnTo>
                <a:lnTo>
                  <a:pt x="2087933" y="473051"/>
                </a:lnTo>
                <a:lnTo>
                  <a:pt x="2137755" y="546802"/>
                </a:lnTo>
                <a:lnTo>
                  <a:pt x="2181898" y="624446"/>
                </a:lnTo>
                <a:lnTo>
                  <a:pt x="2220066" y="705688"/>
                </a:lnTo>
                <a:lnTo>
                  <a:pt x="2251961" y="790228"/>
                </a:lnTo>
                <a:lnTo>
                  <a:pt x="2277286" y="877770"/>
                </a:lnTo>
                <a:lnTo>
                  <a:pt x="2295743" y="968016"/>
                </a:lnTo>
                <a:lnTo>
                  <a:pt x="2307036" y="1060670"/>
                </a:lnTo>
                <a:lnTo>
                  <a:pt x="2310866" y="1155433"/>
                </a:lnTo>
                <a:close/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8"/>
          <p:cNvSpPr/>
          <p:nvPr userDrawn="1"/>
        </p:nvSpPr>
        <p:spPr>
          <a:xfrm>
            <a:off x="7784336" y="4450722"/>
            <a:ext cx="2050162" cy="1913744"/>
          </a:xfrm>
          <a:custGeom>
            <a:avLst/>
            <a:gdLst/>
            <a:ahLst/>
            <a:cxnLst/>
            <a:rect l="l" t="t" r="r" b="b"/>
            <a:pathLst>
              <a:path w="2662554" h="2662554">
                <a:moveTo>
                  <a:pt x="1331112" y="0"/>
                </a:moveTo>
                <a:lnTo>
                  <a:pt x="0" y="1331112"/>
                </a:lnTo>
                <a:lnTo>
                  <a:pt x="1331112" y="2662224"/>
                </a:lnTo>
                <a:lnTo>
                  <a:pt x="2662224" y="1331112"/>
                </a:lnTo>
                <a:lnTo>
                  <a:pt x="1331112" y="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object 10"/>
          <p:cNvSpPr/>
          <p:nvPr userDrawn="1"/>
        </p:nvSpPr>
        <p:spPr>
          <a:xfrm>
            <a:off x="7029927" y="3746512"/>
            <a:ext cx="2875996" cy="3095857"/>
          </a:xfrm>
          <a:custGeom>
            <a:avLst/>
            <a:gdLst/>
            <a:ahLst/>
            <a:cxnLst/>
            <a:rect l="l" t="t" r="r" b="b"/>
            <a:pathLst>
              <a:path w="3735070" h="4307205">
                <a:moveTo>
                  <a:pt x="1148310" y="4306618"/>
                </a:moveTo>
                <a:lnTo>
                  <a:pt x="1093598" y="4275513"/>
                </a:lnTo>
                <a:lnTo>
                  <a:pt x="946096" y="4175871"/>
                </a:lnTo>
                <a:lnTo>
                  <a:pt x="806977" y="4065467"/>
                </a:lnTo>
                <a:lnTo>
                  <a:pt x="676835" y="3944897"/>
                </a:lnTo>
                <a:lnTo>
                  <a:pt x="556265" y="3814755"/>
                </a:lnTo>
                <a:lnTo>
                  <a:pt x="445861" y="3675636"/>
                </a:lnTo>
                <a:lnTo>
                  <a:pt x="346219" y="3528134"/>
                </a:lnTo>
                <a:lnTo>
                  <a:pt x="257933" y="3372844"/>
                </a:lnTo>
                <a:lnTo>
                  <a:pt x="181598" y="3210362"/>
                </a:lnTo>
                <a:lnTo>
                  <a:pt x="117809" y="3041280"/>
                </a:lnTo>
                <a:lnTo>
                  <a:pt x="67159" y="2866196"/>
                </a:lnTo>
                <a:lnTo>
                  <a:pt x="30245" y="2685702"/>
                </a:lnTo>
                <a:lnTo>
                  <a:pt x="7660" y="2500394"/>
                </a:lnTo>
                <a:lnTo>
                  <a:pt x="0" y="2310866"/>
                </a:lnTo>
                <a:lnTo>
                  <a:pt x="7660" y="2121340"/>
                </a:lnTo>
                <a:lnTo>
                  <a:pt x="30245" y="1936033"/>
                </a:lnTo>
                <a:lnTo>
                  <a:pt x="67159" y="1755541"/>
                </a:lnTo>
                <a:lnTo>
                  <a:pt x="117809" y="1580457"/>
                </a:lnTo>
                <a:lnTo>
                  <a:pt x="181598" y="1411376"/>
                </a:lnTo>
                <a:lnTo>
                  <a:pt x="257933" y="1248893"/>
                </a:lnTo>
                <a:lnTo>
                  <a:pt x="346219" y="1093604"/>
                </a:lnTo>
                <a:lnTo>
                  <a:pt x="445861" y="946102"/>
                </a:lnTo>
                <a:lnTo>
                  <a:pt x="556265" y="806982"/>
                </a:lnTo>
                <a:lnTo>
                  <a:pt x="676835" y="676840"/>
                </a:lnTo>
                <a:lnTo>
                  <a:pt x="806977" y="556269"/>
                </a:lnTo>
                <a:lnTo>
                  <a:pt x="946096" y="445865"/>
                </a:lnTo>
                <a:lnTo>
                  <a:pt x="1093598" y="346222"/>
                </a:lnTo>
                <a:lnTo>
                  <a:pt x="1248888" y="257936"/>
                </a:lnTo>
                <a:lnTo>
                  <a:pt x="1411371" y="181600"/>
                </a:lnTo>
                <a:lnTo>
                  <a:pt x="1580452" y="117810"/>
                </a:lnTo>
                <a:lnTo>
                  <a:pt x="1755537" y="67160"/>
                </a:lnTo>
                <a:lnTo>
                  <a:pt x="1936030" y="30245"/>
                </a:lnTo>
                <a:lnTo>
                  <a:pt x="2121338" y="7660"/>
                </a:lnTo>
                <a:lnTo>
                  <a:pt x="2310866" y="0"/>
                </a:lnTo>
                <a:lnTo>
                  <a:pt x="2500394" y="7660"/>
                </a:lnTo>
                <a:lnTo>
                  <a:pt x="2685702" y="30245"/>
                </a:lnTo>
                <a:lnTo>
                  <a:pt x="2866196" y="67160"/>
                </a:lnTo>
                <a:lnTo>
                  <a:pt x="3041280" y="117810"/>
                </a:lnTo>
                <a:lnTo>
                  <a:pt x="3210362" y="181600"/>
                </a:lnTo>
                <a:lnTo>
                  <a:pt x="3372844" y="257936"/>
                </a:lnTo>
                <a:lnTo>
                  <a:pt x="3528134" y="346222"/>
                </a:lnTo>
                <a:lnTo>
                  <a:pt x="3675636" y="445865"/>
                </a:lnTo>
                <a:lnTo>
                  <a:pt x="3734583" y="492645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object 11"/>
          <p:cNvSpPr/>
          <p:nvPr userDrawn="1"/>
        </p:nvSpPr>
        <p:spPr>
          <a:xfrm>
            <a:off x="6759381" y="2537213"/>
            <a:ext cx="3146384" cy="3827032"/>
          </a:xfrm>
          <a:custGeom>
            <a:avLst/>
            <a:gdLst/>
            <a:ahLst/>
            <a:cxnLst/>
            <a:rect l="l" t="t" r="r" b="b"/>
            <a:pathLst>
              <a:path w="4086225" h="5324475">
                <a:moveTo>
                  <a:pt x="2662224" y="0"/>
                </a:moveTo>
                <a:lnTo>
                  <a:pt x="0" y="2662224"/>
                </a:lnTo>
                <a:lnTo>
                  <a:pt x="2662224" y="5324462"/>
                </a:lnTo>
                <a:lnTo>
                  <a:pt x="4085943" y="3900737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object 13"/>
          <p:cNvSpPr/>
          <p:nvPr userDrawn="1"/>
        </p:nvSpPr>
        <p:spPr>
          <a:xfrm>
            <a:off x="5250564" y="1408064"/>
            <a:ext cx="2132305" cy="5434065"/>
          </a:xfrm>
          <a:custGeom>
            <a:avLst/>
            <a:gdLst/>
            <a:ahLst/>
            <a:cxnLst/>
            <a:rect l="l" t="t" r="r" b="b"/>
            <a:pathLst>
              <a:path w="2769234" h="7560309">
                <a:moveTo>
                  <a:pt x="1417154" y="7560056"/>
                </a:moveTo>
                <a:lnTo>
                  <a:pt x="1353675" y="7501245"/>
                </a:lnTo>
                <a:lnTo>
                  <a:pt x="1112534" y="7240961"/>
                </a:lnTo>
                <a:lnTo>
                  <a:pt x="891727" y="6962722"/>
                </a:lnTo>
                <a:lnTo>
                  <a:pt x="692442" y="6667718"/>
                </a:lnTo>
                <a:lnTo>
                  <a:pt x="515870" y="6357139"/>
                </a:lnTo>
                <a:lnTo>
                  <a:pt x="363199" y="6032173"/>
                </a:lnTo>
                <a:lnTo>
                  <a:pt x="235619" y="5694012"/>
                </a:lnTo>
                <a:lnTo>
                  <a:pt x="134320" y="5343843"/>
                </a:lnTo>
                <a:lnTo>
                  <a:pt x="60490" y="4982856"/>
                </a:lnTo>
                <a:lnTo>
                  <a:pt x="15320" y="4612241"/>
                </a:lnTo>
                <a:lnTo>
                  <a:pt x="0" y="4233188"/>
                </a:lnTo>
                <a:lnTo>
                  <a:pt x="15320" y="3854134"/>
                </a:lnTo>
                <a:lnTo>
                  <a:pt x="60490" y="3483519"/>
                </a:lnTo>
                <a:lnTo>
                  <a:pt x="134320" y="3122533"/>
                </a:lnTo>
                <a:lnTo>
                  <a:pt x="235619" y="2772364"/>
                </a:lnTo>
                <a:lnTo>
                  <a:pt x="363199" y="2434202"/>
                </a:lnTo>
                <a:lnTo>
                  <a:pt x="515870" y="2109237"/>
                </a:lnTo>
                <a:lnTo>
                  <a:pt x="692442" y="1798657"/>
                </a:lnTo>
                <a:lnTo>
                  <a:pt x="891727" y="1503654"/>
                </a:lnTo>
                <a:lnTo>
                  <a:pt x="1112534" y="1225415"/>
                </a:lnTo>
                <a:lnTo>
                  <a:pt x="1353675" y="965130"/>
                </a:lnTo>
                <a:lnTo>
                  <a:pt x="1613960" y="723989"/>
                </a:lnTo>
                <a:lnTo>
                  <a:pt x="1892199" y="503182"/>
                </a:lnTo>
                <a:lnTo>
                  <a:pt x="2187202" y="303897"/>
                </a:lnTo>
                <a:lnTo>
                  <a:pt x="2497782" y="127325"/>
                </a:lnTo>
                <a:lnTo>
                  <a:pt x="2768797" y="0"/>
                </a:lnTo>
              </a:path>
            </a:pathLst>
          </a:cu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81586" y="3185928"/>
            <a:ext cx="5220000" cy="498598"/>
          </a:xfrm>
        </p:spPr>
        <p:txBody>
          <a:bodyPr anchor="ctr">
            <a:sp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Ajouter un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81588" y="4238936"/>
            <a:ext cx="5637399" cy="1346650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Ajouter un sous-titre éventuel</a:t>
            </a:r>
            <a:endParaRPr lang="en-US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94AA566-97E5-AE4B-8CC3-322F8CD1F2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702443" y="6198972"/>
            <a:ext cx="225754" cy="210733"/>
          </a:xfrm>
          <a:prstGeom prst="rect">
            <a:avLst/>
          </a:prstGeom>
        </p:spPr>
      </p:pic>
      <p:sp>
        <p:nvSpPr>
          <p:cNvPr id="207" name="object 29"/>
          <p:cNvSpPr/>
          <p:nvPr userDrawn="1"/>
        </p:nvSpPr>
        <p:spPr>
          <a:xfrm>
            <a:off x="8811028" y="1521080"/>
            <a:ext cx="1094756" cy="2043822"/>
          </a:xfrm>
          <a:custGeom>
            <a:avLst/>
            <a:gdLst/>
            <a:ahLst/>
            <a:cxnLst/>
            <a:rect l="l" t="t" r="r" b="b"/>
            <a:pathLst>
              <a:path w="1421765" h="2843530">
                <a:moveTo>
                  <a:pt x="1421457" y="0"/>
                </a:moveTo>
                <a:lnTo>
                  <a:pt x="0" y="1421458"/>
                </a:lnTo>
                <a:lnTo>
                  <a:pt x="1421457" y="2842915"/>
                </a:lnTo>
                <a:lnTo>
                  <a:pt x="1421457" y="0"/>
                </a:lnTo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pPr defTabSz="457200"/>
            <a:endParaRPr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7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1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2169974"/>
            <a:ext cx="8543924" cy="4146034"/>
          </a:xfrm>
        </p:spPr>
        <p:txBody>
          <a:bodyPr lIns="108000" tIns="108000" rIns="36000" bIns="0"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23620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717288"/>
            <a:ext cx="8543924" cy="4598720"/>
          </a:xfrm>
        </p:spPr>
        <p:txBody>
          <a:bodyPr lIns="108000" tIns="108000" rIns="36000" bIns="0"/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4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60000"/>
            <a:ext cx="4210050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60000"/>
            <a:ext cx="4210050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95313" indent="-285750">
              <a:defRPr lang="fr-FR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3913" indent="-285750">
              <a:defRPr lang="fr-FR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4887" indent="-285750">
              <a:defRPr lang="fr-FR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750" indent="-285750"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21597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398426"/>
            <a:ext cx="4210050" cy="3957925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398426"/>
            <a:ext cx="4210050" cy="3957926"/>
          </a:xfrm>
        </p:spPr>
        <p:txBody>
          <a:bodyPr>
            <a:normAutofit/>
          </a:bodyPr>
          <a:lstStyle>
            <a:lvl1pPr>
              <a:defRPr sz="1800"/>
            </a:lvl1pPr>
            <a:lvl2pPr marL="595313" indent="-285750">
              <a:defRPr lang="fr-FR" sz="16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3913" indent="-285750">
              <a:defRPr lang="fr-FR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4887" indent="-285750">
              <a:defRPr lang="fr-FR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750" indent="-285750"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5014913" y="1595116"/>
            <a:ext cx="4210050" cy="664797"/>
          </a:xfrm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E4574A8F-A31D-D4E0-757B-62229335BD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7" y="1595116"/>
            <a:ext cx="4210050" cy="664797"/>
          </a:xfrm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38860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 dirty="0"/>
              <a:t>Cliquez pour ajouter un titre au sommaire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1355271" y="1927225"/>
            <a:ext cx="5747204" cy="4211638"/>
          </a:xfrm>
        </p:spPr>
        <p:txBody>
          <a:bodyPr anchor="ctr">
            <a:normAutofit/>
          </a:bodyPr>
          <a:lstStyle>
            <a:lvl1pPr>
              <a:spcBef>
                <a:spcPts val="1800"/>
              </a:spcBef>
              <a:defRPr sz="2800" b="1"/>
            </a:lvl1pPr>
            <a:lvl2pPr>
              <a:defRPr sz="2400"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Ajouter un plan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</p:txBody>
      </p:sp>
      <p:sp>
        <p:nvSpPr>
          <p:cNvPr id="8" name="object 12"/>
          <p:cNvSpPr/>
          <p:nvPr userDrawn="1"/>
        </p:nvSpPr>
        <p:spPr>
          <a:xfrm>
            <a:off x="7118659" y="1694686"/>
            <a:ext cx="2787201" cy="4829651"/>
          </a:xfrm>
          <a:custGeom>
            <a:avLst/>
            <a:gdLst/>
            <a:ahLst/>
            <a:cxnLst/>
            <a:rect l="l" t="t" r="r" b="b"/>
            <a:pathLst>
              <a:path w="3072765" h="5324475">
                <a:moveTo>
                  <a:pt x="2662224" y="0"/>
                </a:moveTo>
                <a:lnTo>
                  <a:pt x="0" y="2662224"/>
                </a:lnTo>
                <a:lnTo>
                  <a:pt x="2662224" y="5324462"/>
                </a:lnTo>
                <a:lnTo>
                  <a:pt x="3072346" y="4914338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 userDrawn="1"/>
        </p:nvSpPr>
        <p:spPr>
          <a:xfrm>
            <a:off x="9533473" y="1694686"/>
            <a:ext cx="372087" cy="372087"/>
          </a:xfrm>
          <a:custGeom>
            <a:avLst/>
            <a:gdLst/>
            <a:ahLst/>
            <a:cxnLst/>
            <a:rect l="l" t="t" r="r" b="b"/>
            <a:pathLst>
              <a:path w="410209" h="410210">
                <a:moveTo>
                  <a:pt x="410122" y="410122"/>
                </a:moveTo>
                <a:lnTo>
                  <a:pt x="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 userDrawn="1"/>
        </p:nvSpPr>
        <p:spPr>
          <a:xfrm>
            <a:off x="5341256" y="0"/>
            <a:ext cx="3376436" cy="6857700"/>
          </a:xfrm>
          <a:custGeom>
            <a:avLst/>
            <a:gdLst/>
            <a:ahLst/>
            <a:cxnLst/>
            <a:rect l="l" t="t" r="r" b="b"/>
            <a:pathLst>
              <a:path w="3722370" h="7560309">
                <a:moveTo>
                  <a:pt x="1132672" y="7560056"/>
                </a:moveTo>
                <a:lnTo>
                  <a:pt x="891727" y="7260080"/>
                </a:lnTo>
                <a:lnTo>
                  <a:pt x="692442" y="6965076"/>
                </a:lnTo>
                <a:lnTo>
                  <a:pt x="515870" y="6654497"/>
                </a:lnTo>
                <a:lnTo>
                  <a:pt x="363199" y="6329532"/>
                </a:lnTo>
                <a:lnTo>
                  <a:pt x="235619" y="5991369"/>
                </a:lnTo>
                <a:lnTo>
                  <a:pt x="134320" y="5641200"/>
                </a:lnTo>
                <a:lnTo>
                  <a:pt x="60490" y="5280212"/>
                </a:lnTo>
                <a:lnTo>
                  <a:pt x="15320" y="4909596"/>
                </a:lnTo>
                <a:lnTo>
                  <a:pt x="0" y="4530541"/>
                </a:lnTo>
                <a:lnTo>
                  <a:pt x="15320" y="4151487"/>
                </a:lnTo>
                <a:lnTo>
                  <a:pt x="60490" y="3780872"/>
                </a:lnTo>
                <a:lnTo>
                  <a:pt x="134320" y="3419886"/>
                </a:lnTo>
                <a:lnTo>
                  <a:pt x="235619" y="3069717"/>
                </a:lnTo>
                <a:lnTo>
                  <a:pt x="363199" y="2731555"/>
                </a:lnTo>
                <a:lnTo>
                  <a:pt x="515870" y="2406589"/>
                </a:lnTo>
                <a:lnTo>
                  <a:pt x="692442" y="2096010"/>
                </a:lnTo>
                <a:lnTo>
                  <a:pt x="891727" y="1801006"/>
                </a:lnTo>
                <a:lnTo>
                  <a:pt x="1112534" y="1522767"/>
                </a:lnTo>
                <a:lnTo>
                  <a:pt x="1353675" y="1262483"/>
                </a:lnTo>
                <a:lnTo>
                  <a:pt x="1613960" y="1021342"/>
                </a:lnTo>
                <a:lnTo>
                  <a:pt x="1892199" y="800535"/>
                </a:lnTo>
                <a:lnTo>
                  <a:pt x="2187202" y="601250"/>
                </a:lnTo>
                <a:lnTo>
                  <a:pt x="2497782" y="424677"/>
                </a:lnTo>
                <a:lnTo>
                  <a:pt x="2822747" y="272006"/>
                </a:lnTo>
                <a:lnTo>
                  <a:pt x="3160909" y="144427"/>
                </a:lnTo>
                <a:lnTo>
                  <a:pt x="3511078" y="43127"/>
                </a:lnTo>
                <a:lnTo>
                  <a:pt x="3721950" y="0"/>
                </a:lnTo>
              </a:path>
            </a:pathLst>
          </a:custGeom>
          <a:ln w="3175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42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5879" y="1709740"/>
            <a:ext cx="8543925" cy="1286553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Ajouter un titre de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1794" y="3224893"/>
            <a:ext cx="7037613" cy="286475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1 contenu (petite poli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81037" y="2160000"/>
            <a:ext cx="8543925" cy="4196352"/>
          </a:xfrm>
        </p:spPr>
        <p:txBody>
          <a:bodyPr>
            <a:normAutofit/>
          </a:bodyPr>
          <a:lstStyle>
            <a:lvl1pPr>
              <a:defRPr sz="1800"/>
            </a:lvl1pPr>
            <a:lvl2pPr marL="538163" indent="-228600">
              <a:tabLst/>
              <a:defRPr sz="1600"/>
            </a:lvl2pPr>
            <a:lvl3pPr marL="719138" indent="-180975">
              <a:defRPr sz="1400"/>
            </a:lvl3pPr>
            <a:lvl4pPr marL="898525" indent="-179388">
              <a:defRPr sz="1200"/>
            </a:lvl4pPr>
            <a:lvl5pPr marL="1008000" indent="-144000">
              <a:defRPr sz="1200"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7" y="6356352"/>
            <a:ext cx="1080528" cy="360000"/>
          </a:xfrm>
        </p:spPr>
        <p:txBody>
          <a:bodyPr/>
          <a:lstStyle/>
          <a:p>
            <a:r>
              <a:rPr lang="fr-FR"/>
              <a:t>dd/mm/yyy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1564" y="6356352"/>
            <a:ext cx="6822721" cy="360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1400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1505176"/>
            <a:ext cx="8543925" cy="332399"/>
          </a:xfrm>
        </p:spPr>
        <p:txBody>
          <a:bodyPr lIns="0" tIns="0" rIns="0" b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b="1" i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Cliquez pour ajouter un message ou sous-titre</a:t>
            </a:r>
          </a:p>
        </p:txBody>
      </p:sp>
    </p:spTree>
    <p:extLst>
      <p:ext uri="{BB962C8B-B14F-4D97-AF65-F5344CB8AC3E}">
        <p14:creationId xmlns:p14="http://schemas.microsoft.com/office/powerpoint/2010/main" val="41608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108000" tIns="108000" rIns="3600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6" y="6356352"/>
            <a:ext cx="13306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dd/mm/yyy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957" y="6356352"/>
            <a:ext cx="46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5A5C-8A70-47DD-BA23-399FC7B1733F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7437366" y="3220802"/>
            <a:ext cx="2468634" cy="3637198"/>
            <a:chOff x="7437366" y="3220802"/>
            <a:chExt cx="2468634" cy="3637198"/>
          </a:xfrm>
        </p:grpSpPr>
        <p:sp>
          <p:nvSpPr>
            <p:cNvPr id="20" name="object 2"/>
            <p:cNvSpPr/>
            <p:nvPr/>
          </p:nvSpPr>
          <p:spPr>
            <a:xfrm>
              <a:off x="9382568" y="6222477"/>
              <a:ext cx="302393" cy="302393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395" y="0"/>
                  </a:moveTo>
                  <a:lnTo>
                    <a:pt x="0" y="166395"/>
                  </a:lnTo>
                  <a:lnTo>
                    <a:pt x="166395" y="332778"/>
                  </a:lnTo>
                  <a:lnTo>
                    <a:pt x="332790" y="166395"/>
                  </a:lnTo>
                  <a:lnTo>
                    <a:pt x="166395" y="0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3"/>
            <p:cNvSpPr/>
            <p:nvPr/>
          </p:nvSpPr>
          <p:spPr>
            <a:xfrm>
              <a:off x="9271484" y="6111392"/>
              <a:ext cx="524148" cy="524148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577723" y="288861"/>
                  </a:moveTo>
                  <a:lnTo>
                    <a:pt x="573942" y="335713"/>
                  </a:lnTo>
                  <a:lnTo>
                    <a:pt x="562996" y="380159"/>
                  </a:lnTo>
                  <a:lnTo>
                    <a:pt x="545481" y="421603"/>
                  </a:lnTo>
                  <a:lnTo>
                    <a:pt x="521990" y="459450"/>
                  </a:lnTo>
                  <a:lnTo>
                    <a:pt x="493118" y="493107"/>
                  </a:lnTo>
                  <a:lnTo>
                    <a:pt x="459460" y="521978"/>
                  </a:lnTo>
                  <a:lnTo>
                    <a:pt x="421611" y="545469"/>
                  </a:lnTo>
                  <a:lnTo>
                    <a:pt x="380165" y="562984"/>
                  </a:lnTo>
                  <a:lnTo>
                    <a:pt x="335717" y="573929"/>
                  </a:lnTo>
                  <a:lnTo>
                    <a:pt x="288861" y="577710"/>
                  </a:lnTo>
                  <a:lnTo>
                    <a:pt x="265169" y="576752"/>
                  </a:lnTo>
                  <a:lnTo>
                    <a:pt x="219443" y="569315"/>
                  </a:lnTo>
                  <a:lnTo>
                    <a:pt x="176422" y="555010"/>
                  </a:lnTo>
                  <a:lnTo>
                    <a:pt x="136699" y="534433"/>
                  </a:lnTo>
                  <a:lnTo>
                    <a:pt x="100872" y="508178"/>
                  </a:lnTo>
                  <a:lnTo>
                    <a:pt x="69532" y="476840"/>
                  </a:lnTo>
                  <a:lnTo>
                    <a:pt x="43277" y="441013"/>
                  </a:lnTo>
                  <a:lnTo>
                    <a:pt x="22699" y="401293"/>
                  </a:lnTo>
                  <a:lnTo>
                    <a:pt x="8394" y="358274"/>
                  </a:lnTo>
                  <a:lnTo>
                    <a:pt x="957" y="312551"/>
                  </a:lnTo>
                  <a:lnTo>
                    <a:pt x="0" y="288861"/>
                  </a:lnTo>
                  <a:lnTo>
                    <a:pt x="957" y="265169"/>
                  </a:lnTo>
                  <a:lnTo>
                    <a:pt x="8394" y="219443"/>
                  </a:lnTo>
                  <a:lnTo>
                    <a:pt x="22699" y="176422"/>
                  </a:lnTo>
                  <a:lnTo>
                    <a:pt x="43277" y="136699"/>
                  </a:lnTo>
                  <a:lnTo>
                    <a:pt x="69532" y="100872"/>
                  </a:lnTo>
                  <a:lnTo>
                    <a:pt x="100872" y="69532"/>
                  </a:lnTo>
                  <a:lnTo>
                    <a:pt x="136699" y="43277"/>
                  </a:lnTo>
                  <a:lnTo>
                    <a:pt x="176422" y="22699"/>
                  </a:lnTo>
                  <a:lnTo>
                    <a:pt x="219443" y="8394"/>
                  </a:lnTo>
                  <a:lnTo>
                    <a:pt x="265169" y="957"/>
                  </a:lnTo>
                  <a:lnTo>
                    <a:pt x="288861" y="0"/>
                  </a:lnTo>
                  <a:lnTo>
                    <a:pt x="312553" y="957"/>
                  </a:lnTo>
                  <a:lnTo>
                    <a:pt x="358279" y="8394"/>
                  </a:lnTo>
                  <a:lnTo>
                    <a:pt x="401300" y="22699"/>
                  </a:lnTo>
                  <a:lnTo>
                    <a:pt x="441023" y="43277"/>
                  </a:lnTo>
                  <a:lnTo>
                    <a:pt x="476850" y="69532"/>
                  </a:lnTo>
                  <a:lnTo>
                    <a:pt x="508190" y="100872"/>
                  </a:lnTo>
                  <a:lnTo>
                    <a:pt x="534445" y="136699"/>
                  </a:lnTo>
                  <a:lnTo>
                    <a:pt x="555023" y="176422"/>
                  </a:lnTo>
                  <a:lnTo>
                    <a:pt x="569328" y="219443"/>
                  </a:lnTo>
                  <a:lnTo>
                    <a:pt x="576765" y="265169"/>
                  </a:lnTo>
                  <a:lnTo>
                    <a:pt x="577723" y="288861"/>
                  </a:lnTo>
                  <a:close/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/>
            <p:cNvSpPr/>
            <p:nvPr/>
          </p:nvSpPr>
          <p:spPr>
            <a:xfrm>
              <a:off x="9231631" y="5920607"/>
              <a:ext cx="604210" cy="604210"/>
            </a:xfrm>
            <a:custGeom>
              <a:avLst/>
              <a:gdLst/>
              <a:ahLst/>
              <a:cxnLst/>
              <a:rect l="l" t="t" r="r" b="b"/>
              <a:pathLst>
                <a:path w="666115" h="666115">
                  <a:moveTo>
                    <a:pt x="332778" y="0"/>
                  </a:moveTo>
                  <a:lnTo>
                    <a:pt x="0" y="332778"/>
                  </a:lnTo>
                  <a:lnTo>
                    <a:pt x="332778" y="665556"/>
                  </a:lnTo>
                  <a:lnTo>
                    <a:pt x="665556" y="332778"/>
                  </a:lnTo>
                  <a:lnTo>
                    <a:pt x="332778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9009461" y="5698437"/>
              <a:ext cx="896236" cy="1048296"/>
            </a:xfrm>
            <a:custGeom>
              <a:avLst/>
              <a:gdLst/>
              <a:ahLst/>
              <a:cxnLst/>
              <a:rect l="l" t="t" r="r" b="b"/>
              <a:pathLst>
                <a:path w="988059" h="1155700">
                  <a:moveTo>
                    <a:pt x="987822" y="984490"/>
                  </a:moveTo>
                  <a:lnTo>
                    <a:pt x="953683" y="1016363"/>
                  </a:lnTo>
                  <a:lnTo>
                    <a:pt x="918903" y="1043964"/>
                  </a:lnTo>
                  <a:lnTo>
                    <a:pt x="882027" y="1068875"/>
                  </a:lnTo>
                  <a:lnTo>
                    <a:pt x="843204" y="1090947"/>
                  </a:lnTo>
                  <a:lnTo>
                    <a:pt x="802583" y="1110032"/>
                  </a:lnTo>
                  <a:lnTo>
                    <a:pt x="760313" y="1125980"/>
                  </a:lnTo>
                  <a:lnTo>
                    <a:pt x="716542" y="1138642"/>
                  </a:lnTo>
                  <a:lnTo>
                    <a:pt x="671418" y="1147871"/>
                  </a:lnTo>
                  <a:lnTo>
                    <a:pt x="625091" y="1153518"/>
                  </a:lnTo>
                  <a:lnTo>
                    <a:pt x="577710" y="1155433"/>
                  </a:lnTo>
                  <a:lnTo>
                    <a:pt x="530328" y="1153518"/>
                  </a:lnTo>
                  <a:lnTo>
                    <a:pt x="484002" y="1147871"/>
                  </a:lnTo>
                  <a:lnTo>
                    <a:pt x="438879" y="1138642"/>
                  </a:lnTo>
                  <a:lnTo>
                    <a:pt x="395108" y="1125980"/>
                  </a:lnTo>
                  <a:lnTo>
                    <a:pt x="352838" y="1110032"/>
                  </a:lnTo>
                  <a:lnTo>
                    <a:pt x="312218" y="1090947"/>
                  </a:lnTo>
                  <a:lnTo>
                    <a:pt x="273396" y="1068875"/>
                  </a:lnTo>
                  <a:lnTo>
                    <a:pt x="236521" y="1043964"/>
                  </a:lnTo>
                  <a:lnTo>
                    <a:pt x="201742" y="1016363"/>
                  </a:lnTo>
                  <a:lnTo>
                    <a:pt x="169206" y="986220"/>
                  </a:lnTo>
                  <a:lnTo>
                    <a:pt x="139064" y="953683"/>
                  </a:lnTo>
                  <a:lnTo>
                    <a:pt x="111464" y="918903"/>
                  </a:lnTo>
                  <a:lnTo>
                    <a:pt x="86553" y="882027"/>
                  </a:lnTo>
                  <a:lnTo>
                    <a:pt x="64482" y="843204"/>
                  </a:lnTo>
                  <a:lnTo>
                    <a:pt x="45399" y="802583"/>
                  </a:lnTo>
                  <a:lnTo>
                    <a:pt x="29451" y="760313"/>
                  </a:lnTo>
                  <a:lnTo>
                    <a:pt x="16789" y="716542"/>
                  </a:lnTo>
                  <a:lnTo>
                    <a:pt x="7561" y="671418"/>
                  </a:lnTo>
                  <a:lnTo>
                    <a:pt x="1915" y="625091"/>
                  </a:lnTo>
                  <a:lnTo>
                    <a:pt x="0" y="577710"/>
                  </a:lnTo>
                  <a:lnTo>
                    <a:pt x="1915" y="530328"/>
                  </a:lnTo>
                  <a:lnTo>
                    <a:pt x="7561" y="484002"/>
                  </a:lnTo>
                  <a:lnTo>
                    <a:pt x="16789" y="438879"/>
                  </a:lnTo>
                  <a:lnTo>
                    <a:pt x="29451" y="395108"/>
                  </a:lnTo>
                  <a:lnTo>
                    <a:pt x="45399" y="352838"/>
                  </a:lnTo>
                  <a:lnTo>
                    <a:pt x="64482" y="312218"/>
                  </a:lnTo>
                  <a:lnTo>
                    <a:pt x="86553" y="273396"/>
                  </a:lnTo>
                  <a:lnTo>
                    <a:pt x="111464" y="236521"/>
                  </a:lnTo>
                  <a:lnTo>
                    <a:pt x="139064" y="201742"/>
                  </a:lnTo>
                  <a:lnTo>
                    <a:pt x="169206" y="169206"/>
                  </a:lnTo>
                  <a:lnTo>
                    <a:pt x="201742" y="139064"/>
                  </a:lnTo>
                  <a:lnTo>
                    <a:pt x="236521" y="111464"/>
                  </a:lnTo>
                  <a:lnTo>
                    <a:pt x="273396" y="86553"/>
                  </a:lnTo>
                  <a:lnTo>
                    <a:pt x="312218" y="64482"/>
                  </a:lnTo>
                  <a:lnTo>
                    <a:pt x="352838" y="45399"/>
                  </a:lnTo>
                  <a:lnTo>
                    <a:pt x="395108" y="29451"/>
                  </a:lnTo>
                  <a:lnTo>
                    <a:pt x="438879" y="16789"/>
                  </a:lnTo>
                  <a:lnTo>
                    <a:pt x="484002" y="7561"/>
                  </a:lnTo>
                  <a:lnTo>
                    <a:pt x="530328" y="1915"/>
                  </a:lnTo>
                  <a:lnTo>
                    <a:pt x="577710" y="0"/>
                  </a:lnTo>
                  <a:lnTo>
                    <a:pt x="625091" y="1915"/>
                  </a:lnTo>
                  <a:lnTo>
                    <a:pt x="671418" y="7561"/>
                  </a:lnTo>
                  <a:lnTo>
                    <a:pt x="716542" y="16789"/>
                  </a:lnTo>
                  <a:lnTo>
                    <a:pt x="760313" y="29451"/>
                  </a:lnTo>
                  <a:lnTo>
                    <a:pt x="802583" y="45399"/>
                  </a:lnTo>
                  <a:lnTo>
                    <a:pt x="843204" y="64482"/>
                  </a:lnTo>
                  <a:lnTo>
                    <a:pt x="882027" y="86553"/>
                  </a:lnTo>
                  <a:lnTo>
                    <a:pt x="918903" y="111464"/>
                  </a:lnTo>
                  <a:lnTo>
                    <a:pt x="953683" y="139064"/>
                  </a:lnTo>
                  <a:lnTo>
                    <a:pt x="986220" y="169206"/>
                  </a:lnTo>
                  <a:lnTo>
                    <a:pt x="987822" y="170936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8929778" y="5316924"/>
              <a:ext cx="975722" cy="1207845"/>
            </a:xfrm>
            <a:custGeom>
              <a:avLst/>
              <a:gdLst/>
              <a:ahLst/>
              <a:cxnLst/>
              <a:rect l="l" t="t" r="r" b="b"/>
              <a:pathLst>
                <a:path w="1075690" h="1331595">
                  <a:moveTo>
                    <a:pt x="665556" y="0"/>
                  </a:moveTo>
                  <a:lnTo>
                    <a:pt x="0" y="665556"/>
                  </a:lnTo>
                  <a:lnTo>
                    <a:pt x="665556" y="1331112"/>
                  </a:lnTo>
                  <a:lnTo>
                    <a:pt x="1075669" y="920998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533482" y="5316924"/>
              <a:ext cx="372087" cy="372087"/>
            </a:xfrm>
            <a:custGeom>
              <a:avLst/>
              <a:gdLst/>
              <a:ahLst/>
              <a:cxnLst/>
              <a:rect l="l" t="t" r="r" b="b"/>
              <a:pathLst>
                <a:path w="410209" h="410210">
                  <a:moveTo>
                    <a:pt x="410113" y="410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485427" y="4872573"/>
              <a:ext cx="1420384" cy="1985427"/>
            </a:xfrm>
            <a:custGeom>
              <a:avLst/>
              <a:gdLst/>
              <a:ahLst/>
              <a:cxnLst/>
              <a:rect l="l" t="t" r="r" b="b"/>
              <a:pathLst>
                <a:path w="1565909" h="2188845">
                  <a:moveTo>
                    <a:pt x="637989" y="2188260"/>
                  </a:moveTo>
                  <a:lnTo>
                    <a:pt x="546802" y="2137755"/>
                  </a:lnTo>
                  <a:lnTo>
                    <a:pt x="473051" y="2087933"/>
                  </a:lnTo>
                  <a:lnTo>
                    <a:pt x="403491" y="2032731"/>
                  </a:lnTo>
                  <a:lnTo>
                    <a:pt x="338420" y="1972446"/>
                  </a:lnTo>
                  <a:lnTo>
                    <a:pt x="278134" y="1907375"/>
                  </a:lnTo>
                  <a:lnTo>
                    <a:pt x="222932" y="1837815"/>
                  </a:lnTo>
                  <a:lnTo>
                    <a:pt x="173111" y="1764064"/>
                  </a:lnTo>
                  <a:lnTo>
                    <a:pt x="128968" y="1686419"/>
                  </a:lnTo>
                  <a:lnTo>
                    <a:pt x="90800" y="1605178"/>
                  </a:lnTo>
                  <a:lnTo>
                    <a:pt x="58905" y="1520638"/>
                  </a:lnTo>
                  <a:lnTo>
                    <a:pt x="33580" y="1433096"/>
                  </a:lnTo>
                  <a:lnTo>
                    <a:pt x="15122" y="1342849"/>
                  </a:lnTo>
                  <a:lnTo>
                    <a:pt x="3830" y="1250196"/>
                  </a:lnTo>
                  <a:lnTo>
                    <a:pt x="0" y="1155433"/>
                  </a:lnTo>
                  <a:lnTo>
                    <a:pt x="3830" y="1060670"/>
                  </a:lnTo>
                  <a:lnTo>
                    <a:pt x="15122" y="968016"/>
                  </a:lnTo>
                  <a:lnTo>
                    <a:pt x="33580" y="877770"/>
                  </a:lnTo>
                  <a:lnTo>
                    <a:pt x="58905" y="790228"/>
                  </a:lnTo>
                  <a:lnTo>
                    <a:pt x="90800" y="705688"/>
                  </a:lnTo>
                  <a:lnTo>
                    <a:pt x="128968" y="624446"/>
                  </a:lnTo>
                  <a:lnTo>
                    <a:pt x="173111" y="546802"/>
                  </a:lnTo>
                  <a:lnTo>
                    <a:pt x="222932" y="473051"/>
                  </a:lnTo>
                  <a:lnTo>
                    <a:pt x="278134" y="403491"/>
                  </a:lnTo>
                  <a:lnTo>
                    <a:pt x="338420" y="338420"/>
                  </a:lnTo>
                  <a:lnTo>
                    <a:pt x="403491" y="278134"/>
                  </a:lnTo>
                  <a:lnTo>
                    <a:pt x="473051" y="222932"/>
                  </a:lnTo>
                  <a:lnTo>
                    <a:pt x="546802" y="173111"/>
                  </a:lnTo>
                  <a:lnTo>
                    <a:pt x="624446" y="128968"/>
                  </a:lnTo>
                  <a:lnTo>
                    <a:pt x="705688" y="90800"/>
                  </a:lnTo>
                  <a:lnTo>
                    <a:pt x="790228" y="58905"/>
                  </a:lnTo>
                  <a:lnTo>
                    <a:pt x="877770" y="33580"/>
                  </a:lnTo>
                  <a:lnTo>
                    <a:pt x="968016" y="15122"/>
                  </a:lnTo>
                  <a:lnTo>
                    <a:pt x="1060670" y="3830"/>
                  </a:lnTo>
                  <a:lnTo>
                    <a:pt x="1155433" y="0"/>
                  </a:lnTo>
                  <a:lnTo>
                    <a:pt x="1250196" y="3830"/>
                  </a:lnTo>
                  <a:lnTo>
                    <a:pt x="1342849" y="15122"/>
                  </a:lnTo>
                  <a:lnTo>
                    <a:pt x="1433096" y="33580"/>
                  </a:lnTo>
                  <a:lnTo>
                    <a:pt x="1520638" y="58905"/>
                  </a:lnTo>
                  <a:lnTo>
                    <a:pt x="1565546" y="75848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8326068" y="4109504"/>
              <a:ext cx="1579932" cy="2415113"/>
            </a:xfrm>
            <a:custGeom>
              <a:avLst/>
              <a:gdLst/>
              <a:ahLst/>
              <a:cxnLst/>
              <a:rect l="l" t="t" r="r" b="b"/>
              <a:pathLst>
                <a:path w="1741804" h="2662554">
                  <a:moveTo>
                    <a:pt x="1331112" y="0"/>
                  </a:moveTo>
                  <a:lnTo>
                    <a:pt x="0" y="1331112"/>
                  </a:lnTo>
                  <a:lnTo>
                    <a:pt x="1331112" y="2662224"/>
                  </a:lnTo>
                  <a:lnTo>
                    <a:pt x="1741233" y="2252103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9533474" y="4109504"/>
              <a:ext cx="372087" cy="372087"/>
            </a:xfrm>
            <a:custGeom>
              <a:avLst/>
              <a:gdLst/>
              <a:ahLst/>
              <a:cxnLst/>
              <a:rect l="l" t="t" r="r" b="b"/>
              <a:pathLst>
                <a:path w="410209" h="410210">
                  <a:moveTo>
                    <a:pt x="410121" y="4101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7437366" y="3220802"/>
              <a:ext cx="2468104" cy="3636782"/>
            </a:xfrm>
            <a:custGeom>
              <a:avLst/>
              <a:gdLst/>
              <a:ahLst/>
              <a:cxnLst/>
              <a:rect l="l" t="t" r="r" b="b"/>
              <a:pathLst>
                <a:path w="2720975" h="4009390">
                  <a:moveTo>
                    <a:pt x="746313" y="4009265"/>
                  </a:moveTo>
                  <a:lnTo>
                    <a:pt x="676835" y="3944897"/>
                  </a:lnTo>
                  <a:lnTo>
                    <a:pt x="556265" y="3814755"/>
                  </a:lnTo>
                  <a:lnTo>
                    <a:pt x="445861" y="3675636"/>
                  </a:lnTo>
                  <a:lnTo>
                    <a:pt x="346219" y="3528134"/>
                  </a:lnTo>
                  <a:lnTo>
                    <a:pt x="257933" y="3372844"/>
                  </a:lnTo>
                  <a:lnTo>
                    <a:pt x="181598" y="3210362"/>
                  </a:lnTo>
                  <a:lnTo>
                    <a:pt x="117809" y="3041280"/>
                  </a:lnTo>
                  <a:lnTo>
                    <a:pt x="67159" y="2866196"/>
                  </a:lnTo>
                  <a:lnTo>
                    <a:pt x="30245" y="2685702"/>
                  </a:lnTo>
                  <a:lnTo>
                    <a:pt x="7660" y="2500394"/>
                  </a:lnTo>
                  <a:lnTo>
                    <a:pt x="0" y="2310866"/>
                  </a:lnTo>
                  <a:lnTo>
                    <a:pt x="7660" y="2121340"/>
                  </a:lnTo>
                  <a:lnTo>
                    <a:pt x="30245" y="1936033"/>
                  </a:lnTo>
                  <a:lnTo>
                    <a:pt x="67159" y="1755541"/>
                  </a:lnTo>
                  <a:lnTo>
                    <a:pt x="117809" y="1580457"/>
                  </a:lnTo>
                  <a:lnTo>
                    <a:pt x="181598" y="1411376"/>
                  </a:lnTo>
                  <a:lnTo>
                    <a:pt x="257933" y="1248893"/>
                  </a:lnTo>
                  <a:lnTo>
                    <a:pt x="346219" y="1093604"/>
                  </a:lnTo>
                  <a:lnTo>
                    <a:pt x="445861" y="946102"/>
                  </a:lnTo>
                  <a:lnTo>
                    <a:pt x="556265" y="806982"/>
                  </a:lnTo>
                  <a:lnTo>
                    <a:pt x="676835" y="676840"/>
                  </a:lnTo>
                  <a:lnTo>
                    <a:pt x="806977" y="556269"/>
                  </a:lnTo>
                  <a:lnTo>
                    <a:pt x="946096" y="445865"/>
                  </a:lnTo>
                  <a:lnTo>
                    <a:pt x="1093598" y="346222"/>
                  </a:lnTo>
                  <a:lnTo>
                    <a:pt x="1248888" y="257936"/>
                  </a:lnTo>
                  <a:lnTo>
                    <a:pt x="1411371" y="181600"/>
                  </a:lnTo>
                  <a:lnTo>
                    <a:pt x="1580452" y="117810"/>
                  </a:lnTo>
                  <a:lnTo>
                    <a:pt x="1755537" y="67160"/>
                  </a:lnTo>
                  <a:lnTo>
                    <a:pt x="1936030" y="30245"/>
                  </a:lnTo>
                  <a:lnTo>
                    <a:pt x="2121338" y="7660"/>
                  </a:lnTo>
                  <a:lnTo>
                    <a:pt x="2310866" y="0"/>
                  </a:lnTo>
                  <a:lnTo>
                    <a:pt x="2500394" y="7660"/>
                  </a:lnTo>
                  <a:lnTo>
                    <a:pt x="2685702" y="30245"/>
                  </a:lnTo>
                  <a:lnTo>
                    <a:pt x="2720987" y="37462"/>
                  </a:lnTo>
                </a:path>
              </a:pathLst>
            </a:cu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0282" y="6407083"/>
            <a:ext cx="144000" cy="144000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233E9BE-BA58-E7BB-CFA5-B41707C4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6183" y="6356350"/>
            <a:ext cx="5999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45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69" r:id="rId6"/>
    <p:sldLayoutId id="2147483663" r:id="rId7"/>
    <p:sldLayoutId id="2147483670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SzPct val="50000"/>
        <a:buFont typeface="Wingdings" panose="05000000000000000000" pitchFamily="2" charset="2"/>
        <a:buChar char="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 typeface="Wingdings 2" panose="05020102010507070707" pitchFamily="18" charset="2"/>
        <a:buChar char="¯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5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Diapositive exemple</a:t>
            </a:r>
            <a:endParaRPr lang="la-Latn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Missions</a:t>
            </a:r>
            <a:r>
              <a:rPr lang="fr-FR" dirty="0"/>
              <a:t> : répondre aux grands défis du développement des pays du Sud par </a:t>
            </a:r>
            <a:r>
              <a:rPr lang="fr-FR" b="1" dirty="0"/>
              <a:t>la recherche, la formation, l’innovation, la valorisation et la diffusion des connaissances</a:t>
            </a:r>
          </a:p>
          <a:p>
            <a:r>
              <a:rPr lang="fr-FR" dirty="0"/>
              <a:t>Des programmes scientifiques interdisciplinaires centrés sur</a:t>
            </a:r>
          </a:p>
          <a:p>
            <a:endParaRPr lang="fr-FR" dirty="0"/>
          </a:p>
          <a:p>
            <a:r>
              <a:rPr lang="fr-FR" b="1" dirty="0"/>
              <a:t>l’Homme et son environnement</a:t>
            </a:r>
          </a:p>
          <a:p>
            <a:endParaRPr lang="fr-FR" dirty="0"/>
          </a:p>
          <a:p>
            <a:r>
              <a:rPr lang="fr-FR" dirty="0"/>
              <a:t>Les recherches traitent des questions cruciales pour les </a:t>
            </a:r>
            <a:r>
              <a:rPr lang="fr-FR" dirty="0" err="1"/>
              <a:t>Suds</a:t>
            </a:r>
            <a:r>
              <a:rPr lang="fr-FR" dirty="0"/>
              <a:t> dans la perspective des </a:t>
            </a:r>
            <a:r>
              <a:rPr lang="fr-FR" b="1" dirty="0"/>
              <a:t>Objectifs post-2015 pour le développement durable.</a:t>
            </a:r>
          </a:p>
        </p:txBody>
      </p:sp>
      <p:sp>
        <p:nvSpPr>
          <p:cNvPr id="32" name="Espace réservé de la dat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33" name="Espace réservé du pied de page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Une science engagée pour un futur durable</a:t>
            </a:r>
          </a:p>
        </p:txBody>
      </p:sp>
    </p:spTree>
    <p:extLst>
      <p:ext uri="{BB962C8B-B14F-4D97-AF65-F5344CB8AC3E}">
        <p14:creationId xmlns:p14="http://schemas.microsoft.com/office/powerpoint/2010/main" val="16300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 d’utilisation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681037" y="1967593"/>
            <a:ext cx="6438220" cy="434841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Toujours redémarrer du modèle (.</a:t>
            </a:r>
            <a:r>
              <a:rPr lang="fr-FR" dirty="0" err="1"/>
              <a:t>potx</a:t>
            </a:r>
            <a:r>
              <a:rPr lang="fr-FR" dirty="0"/>
              <a:t>)</a:t>
            </a:r>
          </a:p>
          <a:p>
            <a:r>
              <a:rPr lang="fr-FR" dirty="0"/>
              <a:t>Cliquez sur &lt;nouvelle diapositive&gt;</a:t>
            </a:r>
          </a:p>
          <a:p>
            <a:pPr lvl="1"/>
            <a:r>
              <a:rPr lang="fr-FR" dirty="0"/>
              <a:t>Plutôt que copier/coller la précédente…</a:t>
            </a:r>
          </a:p>
          <a:p>
            <a:pPr lvl="1"/>
            <a:r>
              <a:rPr lang="fr-FR" dirty="0"/>
              <a:t>Choisir la disposition adaptée</a:t>
            </a:r>
          </a:p>
          <a:p>
            <a:pPr lvl="2"/>
            <a:r>
              <a:rPr lang="fr-FR" dirty="0"/>
              <a:t>Titre et 1 contenu, généralement…</a:t>
            </a:r>
          </a:p>
          <a:p>
            <a:pPr lvl="2"/>
            <a:r>
              <a:rPr lang="fr-FR" dirty="0"/>
              <a:t>Mais aussi  : Titre de présentation / Sommaire / Titre de section / Titre et 2 contenus / Titre et 1 contenu (petite police) / Titre seul (avec pied de page) / Vide ou Vierge (sans pied de page) </a:t>
            </a:r>
          </a:p>
          <a:p>
            <a:r>
              <a:rPr lang="fr-FR" dirty="0"/>
              <a:t>Modifier le pied de page via le menu Insertion</a:t>
            </a:r>
          </a:p>
          <a:p>
            <a:r>
              <a:rPr lang="fr-FR" dirty="0"/>
              <a:t>Copier / coller…</a:t>
            </a:r>
          </a:p>
          <a:p>
            <a:pPr lvl="1"/>
            <a:r>
              <a:rPr lang="fr-FR" u="sng" dirty="0"/>
              <a:t>Jamais</a:t>
            </a:r>
            <a:r>
              <a:rPr lang="fr-FR" dirty="0"/>
              <a:t> copier / coller de diapositive complète sans utiliser le thème de destination (ne pas choisir : conserver la mise en forme source)</a:t>
            </a:r>
          </a:p>
          <a:p>
            <a:pPr lvl="1"/>
            <a:r>
              <a:rPr lang="fr-FR" dirty="0"/>
              <a:t>Copier / coller des objets (texte, dessin, etc.) </a:t>
            </a:r>
            <a:r>
              <a:rPr lang="fr-FR" u="sng" dirty="0"/>
              <a:t>préférablement</a:t>
            </a:r>
            <a:r>
              <a:rPr lang="fr-FR" dirty="0"/>
              <a:t> en utilisant le thème de destination pour adapter les couleurs</a:t>
            </a:r>
          </a:p>
          <a:p>
            <a:r>
              <a:rPr lang="fr-FR" dirty="0"/>
              <a:t>Utilisez plutôt les couleurs par défaut du modèle</a:t>
            </a:r>
          </a:p>
          <a:p>
            <a:pPr lvl="1"/>
            <a:r>
              <a:rPr lang="fr-FR" dirty="0"/>
              <a:t>Voir diapositive suivante</a:t>
            </a:r>
          </a:p>
          <a:p>
            <a:r>
              <a:rPr lang="fr-FR" dirty="0"/>
              <a:t>Supprimer ces 3 diapositives conseils !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dd/mm/yyy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5A5C-8A70-47DD-BA23-399FC7B1733F}" type="slidenum">
              <a:rPr lang="fr-FR" smtClean="0"/>
              <a:t>3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bonnes pratiques avec Powerpoint</a:t>
            </a:r>
          </a:p>
        </p:txBody>
      </p:sp>
      <p:sp>
        <p:nvSpPr>
          <p:cNvPr id="14" name="Espace réservé du texte 11"/>
          <p:cNvSpPr txBox="1">
            <a:spLocks/>
          </p:cNvSpPr>
          <p:nvPr/>
        </p:nvSpPr>
        <p:spPr>
          <a:xfrm>
            <a:off x="7658100" y="2707624"/>
            <a:ext cx="1988685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2400" b="1" i="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>
                  <a:lumMod val="50000"/>
                </a:schemeClr>
              </a:buClr>
              <a:buSzPct val="50000"/>
              <a:buFont typeface="Wingdings" panose="05000000000000000000" pitchFamily="2" charset="2"/>
              <a:buChar char="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Wingdings 2" panose="05020102010507070707" pitchFamily="18" charset="2"/>
              <a:buChar char="¯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accent1"/>
                </a:solidFill>
              </a:rPr>
              <a:t>1 diapositive 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= 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1 message</a:t>
            </a:r>
          </a:p>
        </p:txBody>
      </p:sp>
    </p:spTree>
    <p:extLst>
      <p:ext uri="{BB962C8B-B14F-4D97-AF65-F5344CB8AC3E}">
        <p14:creationId xmlns:p14="http://schemas.microsoft.com/office/powerpoint/2010/main" val="3491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64977" y="631639"/>
            <a:ext cx="618566" cy="5846482"/>
            <a:chOff x="632013" y="259407"/>
            <a:chExt cx="618566" cy="5846482"/>
          </a:xfrm>
        </p:grpSpPr>
        <p:sp>
          <p:nvSpPr>
            <p:cNvPr id="3" name="Rectangle 2"/>
            <p:cNvSpPr/>
            <p:nvPr/>
          </p:nvSpPr>
          <p:spPr>
            <a:xfrm>
              <a:off x="632014" y="1657901"/>
              <a:ext cx="618565" cy="632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 rot="16200000">
              <a:off x="242050" y="64937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Clair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014" y="2927901"/>
              <a:ext cx="618565" cy="632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013" y="3565889"/>
              <a:ext cx="618565" cy="632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2014" y="4197901"/>
              <a:ext cx="618565" cy="6320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2013" y="4835889"/>
              <a:ext cx="618565" cy="6320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013" y="5473877"/>
              <a:ext cx="618565" cy="6320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207538" y="627899"/>
            <a:ext cx="618566" cy="5832294"/>
            <a:chOff x="1773517" y="255667"/>
            <a:chExt cx="618566" cy="5832294"/>
          </a:xfrm>
        </p:grpSpPr>
        <p:sp>
          <p:nvSpPr>
            <p:cNvPr id="11" name="Rectangle 10"/>
            <p:cNvSpPr/>
            <p:nvPr/>
          </p:nvSpPr>
          <p:spPr>
            <a:xfrm>
              <a:off x="1773518" y="1657901"/>
              <a:ext cx="618565" cy="632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 rot="16200000">
              <a:off x="1383553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Sombre  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73518" y="2927901"/>
              <a:ext cx="618565" cy="6320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3518" y="3559913"/>
              <a:ext cx="618565" cy="6320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73518" y="4191925"/>
              <a:ext cx="618565" cy="6320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3518" y="4823937"/>
              <a:ext cx="618565" cy="6320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73518" y="5455949"/>
              <a:ext cx="618565" cy="63201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2050099" y="631640"/>
            <a:ext cx="618565" cy="5828553"/>
            <a:chOff x="2915022" y="259408"/>
            <a:chExt cx="618565" cy="5828553"/>
          </a:xfrm>
        </p:grpSpPr>
        <p:sp>
          <p:nvSpPr>
            <p:cNvPr id="19" name="Rectangle 18"/>
            <p:cNvSpPr/>
            <p:nvPr/>
          </p:nvSpPr>
          <p:spPr>
            <a:xfrm>
              <a:off x="2915022" y="1657901"/>
              <a:ext cx="618565" cy="6320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2525058" y="649372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Clair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5022" y="2927901"/>
              <a:ext cx="618565" cy="6320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15022" y="3559913"/>
              <a:ext cx="618565" cy="6320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15022" y="4191925"/>
              <a:ext cx="618565" cy="6320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15022" y="4823937"/>
              <a:ext cx="618565" cy="6320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15022" y="5455949"/>
              <a:ext cx="618565" cy="63201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892659" y="631639"/>
            <a:ext cx="618565" cy="5828554"/>
            <a:chOff x="4056526" y="259407"/>
            <a:chExt cx="618565" cy="5828554"/>
          </a:xfrm>
        </p:grpSpPr>
        <p:sp>
          <p:nvSpPr>
            <p:cNvPr id="27" name="Rectangle 26"/>
            <p:cNvSpPr/>
            <p:nvPr/>
          </p:nvSpPr>
          <p:spPr>
            <a:xfrm>
              <a:off x="4056526" y="1657901"/>
              <a:ext cx="618565" cy="6320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 rot="16200000">
              <a:off x="3666562" y="64937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Texte/arrière-plan – Sombre 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56526" y="2927901"/>
              <a:ext cx="618565" cy="6320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56526" y="3559913"/>
              <a:ext cx="618565" cy="6320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6526" y="4191925"/>
              <a:ext cx="618565" cy="6320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56526" y="4823937"/>
              <a:ext cx="618565" cy="6320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56526" y="5455949"/>
              <a:ext cx="618565" cy="63201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735219" y="627899"/>
            <a:ext cx="618565" cy="5832294"/>
            <a:chOff x="5198030" y="255667"/>
            <a:chExt cx="618565" cy="5832294"/>
          </a:xfrm>
        </p:grpSpPr>
        <p:sp>
          <p:nvSpPr>
            <p:cNvPr id="35" name="Rectangle 34"/>
            <p:cNvSpPr/>
            <p:nvPr/>
          </p:nvSpPr>
          <p:spPr>
            <a:xfrm>
              <a:off x="5198030" y="1657901"/>
              <a:ext cx="618565" cy="632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>
            <a:xfrm rot="16200000">
              <a:off x="4808066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98030" y="2927901"/>
              <a:ext cx="618565" cy="6320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98030" y="3559913"/>
              <a:ext cx="618565" cy="63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98030" y="4191925"/>
              <a:ext cx="618565" cy="6320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98030" y="4823937"/>
              <a:ext cx="618565" cy="6320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98030" y="5455949"/>
              <a:ext cx="618565" cy="632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77779" y="627899"/>
            <a:ext cx="631261" cy="5832294"/>
            <a:chOff x="6339534" y="255667"/>
            <a:chExt cx="631261" cy="5832294"/>
          </a:xfrm>
        </p:grpSpPr>
        <p:sp>
          <p:nvSpPr>
            <p:cNvPr id="43" name="Rectangle 42"/>
            <p:cNvSpPr/>
            <p:nvPr/>
          </p:nvSpPr>
          <p:spPr>
            <a:xfrm>
              <a:off x="6339534" y="1657901"/>
              <a:ext cx="618565" cy="632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/>
            <p:cNvSpPr txBox="1"/>
            <p:nvPr/>
          </p:nvSpPr>
          <p:spPr>
            <a:xfrm rot="16200000">
              <a:off x="5962265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352230" y="2927901"/>
              <a:ext cx="618565" cy="6320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52230" y="3559913"/>
              <a:ext cx="618565" cy="6320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52230" y="4191925"/>
              <a:ext cx="618565" cy="6320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352230" y="4823937"/>
              <a:ext cx="618565" cy="632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52230" y="5455949"/>
              <a:ext cx="618565" cy="63201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433035" y="627899"/>
            <a:ext cx="637609" cy="5832294"/>
            <a:chOff x="7461994" y="255667"/>
            <a:chExt cx="637609" cy="5832294"/>
          </a:xfrm>
        </p:grpSpPr>
        <p:sp>
          <p:nvSpPr>
            <p:cNvPr id="51" name="Rectangle 50"/>
            <p:cNvSpPr/>
            <p:nvPr/>
          </p:nvSpPr>
          <p:spPr>
            <a:xfrm>
              <a:off x="7481038" y="1657901"/>
              <a:ext cx="618565" cy="632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 rot="16200000">
              <a:off x="7072030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61994" y="2927901"/>
              <a:ext cx="618565" cy="6320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461994" y="3559913"/>
              <a:ext cx="618565" cy="63201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61994" y="4191925"/>
              <a:ext cx="618565" cy="6320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61994" y="4823937"/>
              <a:ext cx="618565" cy="632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1994" y="5455949"/>
              <a:ext cx="618565" cy="63201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6294639" y="627899"/>
            <a:ext cx="624917" cy="5832294"/>
            <a:chOff x="8616193" y="255667"/>
            <a:chExt cx="624917" cy="5832294"/>
          </a:xfrm>
        </p:grpSpPr>
        <p:sp>
          <p:nvSpPr>
            <p:cNvPr id="59" name="Rectangle 58"/>
            <p:cNvSpPr/>
            <p:nvPr/>
          </p:nvSpPr>
          <p:spPr>
            <a:xfrm>
              <a:off x="8622542" y="1657901"/>
              <a:ext cx="618565" cy="632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 rot="16200000">
              <a:off x="8226229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22545" y="2927901"/>
              <a:ext cx="618565" cy="6320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22545" y="3559913"/>
              <a:ext cx="618565" cy="6320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22545" y="4191925"/>
              <a:ext cx="618565" cy="632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22545" y="4823937"/>
              <a:ext cx="618565" cy="63201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622545" y="5455949"/>
              <a:ext cx="618565" cy="6320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143551" y="627899"/>
            <a:ext cx="618565" cy="5832294"/>
            <a:chOff x="9764046" y="255667"/>
            <a:chExt cx="618565" cy="5832294"/>
          </a:xfrm>
        </p:grpSpPr>
        <p:sp>
          <p:nvSpPr>
            <p:cNvPr id="67" name="Rectangle 66"/>
            <p:cNvSpPr/>
            <p:nvPr/>
          </p:nvSpPr>
          <p:spPr>
            <a:xfrm>
              <a:off x="9764046" y="1657901"/>
              <a:ext cx="618565" cy="632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 rot="16200000">
              <a:off x="9374082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64046" y="2927901"/>
              <a:ext cx="618565" cy="6320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764046" y="3559913"/>
              <a:ext cx="618565" cy="632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764046" y="4191925"/>
              <a:ext cx="618565" cy="632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764046" y="4823937"/>
              <a:ext cx="618565" cy="6320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764046" y="5455949"/>
              <a:ext cx="618565" cy="6320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7986112" y="627899"/>
            <a:ext cx="631263" cy="5832294"/>
            <a:chOff x="10905547" y="255667"/>
            <a:chExt cx="631263" cy="5832294"/>
          </a:xfrm>
        </p:grpSpPr>
        <p:sp>
          <p:nvSpPr>
            <p:cNvPr id="75" name="Rectangle 74"/>
            <p:cNvSpPr/>
            <p:nvPr/>
          </p:nvSpPr>
          <p:spPr>
            <a:xfrm>
              <a:off x="10905547" y="1657901"/>
              <a:ext cx="618565" cy="632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 rot="16200000">
              <a:off x="10528281" y="645631"/>
              <a:ext cx="1398494" cy="6185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fr-FR" sz="1400" dirty="0"/>
                <a:t>Accentuation 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0905547" y="2927901"/>
              <a:ext cx="618565" cy="6320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905547" y="3559913"/>
              <a:ext cx="618565" cy="6320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905547" y="4191925"/>
              <a:ext cx="618565" cy="6320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905547" y="4823937"/>
              <a:ext cx="618565" cy="6320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05547" y="5455949"/>
              <a:ext cx="618565" cy="6320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2" name="Imag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47" y="255107"/>
            <a:ext cx="360000" cy="360000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94" y="255107"/>
            <a:ext cx="360000" cy="36000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85" y="255107"/>
            <a:ext cx="360000" cy="36000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54" y="255107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23" y="255107"/>
            <a:ext cx="360000" cy="36000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16" y="255107"/>
            <a:ext cx="360000" cy="360000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178" y="255107"/>
            <a:ext cx="360000" cy="36000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201" y="255107"/>
            <a:ext cx="359239" cy="360000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809" y="25510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ctrTitle"/>
          </p:nvPr>
        </p:nvSpPr>
        <p:spPr>
          <a:xfrm>
            <a:off x="827998" y="2936629"/>
            <a:ext cx="4911495" cy="997196"/>
          </a:xfrm>
        </p:spPr>
        <p:txBody>
          <a:bodyPr/>
          <a:lstStyle/>
          <a:p>
            <a:r>
              <a:rPr lang="fr-FR" dirty="0"/>
              <a:t>Une science engagée pour un futur durable</a:t>
            </a:r>
          </a:p>
        </p:txBody>
      </p:sp>
    </p:spTree>
    <p:extLst>
      <p:ext uri="{BB962C8B-B14F-4D97-AF65-F5344CB8AC3E}">
        <p14:creationId xmlns:p14="http://schemas.microsoft.com/office/powerpoint/2010/main" val="2035343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IRD 2016">
  <a:themeElements>
    <a:clrScheme name="IRD 2016">
      <a:dk1>
        <a:srgbClr val="1860AE"/>
      </a:dk1>
      <a:lt1>
        <a:sysClr val="window" lastClr="FFFFFF"/>
      </a:lt1>
      <a:dk2>
        <a:srgbClr val="0F70B7"/>
      </a:dk2>
      <a:lt2>
        <a:srgbClr val="E30613"/>
      </a:lt2>
      <a:accent1>
        <a:srgbClr val="455875"/>
      </a:accent1>
      <a:accent2>
        <a:srgbClr val="36A4AA"/>
      </a:accent2>
      <a:accent3>
        <a:srgbClr val="FAA021"/>
      </a:accent3>
      <a:accent4>
        <a:srgbClr val="F2663C"/>
      </a:accent4>
      <a:accent5>
        <a:srgbClr val="CE285B"/>
      </a:accent5>
      <a:accent6>
        <a:srgbClr val="9A1C1F"/>
      </a:accent6>
      <a:hlink>
        <a:srgbClr val="0563C1"/>
      </a:hlink>
      <a:folHlink>
        <a:srgbClr val="954F72"/>
      </a:folHlink>
    </a:clrScheme>
    <a:fontScheme name="IRD 2016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E8B7F371-DDBE-4518-B1A9-2DDB11C344CB}" vid="{932F277B-2F34-4070-88C1-0E605A7536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IRD 2016</Template>
  <TotalTime>1530</TotalTime>
  <Words>291</Words>
  <Application>Microsoft Macintosh PowerPoint</Application>
  <PresentationFormat>Format A4 (210 x 297 mm)</PresentationFormat>
  <Paragraphs>43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Wingdings 2</vt:lpstr>
      <vt:lpstr>Thème IRD 2016</vt:lpstr>
      <vt:lpstr>Présentation PowerPoint</vt:lpstr>
      <vt:lpstr>Diapositive exemple</vt:lpstr>
      <vt:lpstr>Conseils d’utilisation</vt:lpstr>
      <vt:lpstr>Présentation PowerPoint</vt:lpstr>
      <vt:lpstr>Une science engagée pour un futur durable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Julien Lebranchu</cp:lastModifiedBy>
  <cp:revision>22</cp:revision>
  <dcterms:created xsi:type="dcterms:W3CDTF">2020-09-21T12:22:48Z</dcterms:created>
  <dcterms:modified xsi:type="dcterms:W3CDTF">2022-12-23T13:12:47Z</dcterms:modified>
</cp:coreProperties>
</file>