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7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76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3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6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83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1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53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7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1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322-B861-4FE4-8E37-6EFFEBF311E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EA7F-152B-41E7-9641-A0CF0C6AF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3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Операционные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ученики 11Б класса</a:t>
            </a:r>
          </a:p>
          <a:p>
            <a:r>
              <a:rPr lang="ru-RU" dirty="0" smtClean="0"/>
              <a:t>Пчельников Данила</a:t>
            </a:r>
          </a:p>
          <a:p>
            <a:r>
              <a:rPr lang="ru-RU" dirty="0" err="1" smtClean="0"/>
              <a:t>Локян</a:t>
            </a:r>
            <a:r>
              <a:rPr lang="ru-RU" dirty="0" smtClean="0"/>
              <a:t> Давид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ДЕМОС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Диалоговая Единая Мобильная Операционная </a:t>
            </a:r>
            <a:r>
              <a:rPr lang="ru-RU" dirty="0" smtClean="0"/>
              <a:t>Система</a:t>
            </a:r>
            <a:r>
              <a:rPr lang="ru-RU" dirty="0"/>
              <a:t> — советская операционная система (ОС), созданная на основе западной ОС BSD.</a:t>
            </a:r>
          </a:p>
        </p:txBody>
      </p:sp>
    </p:spTree>
    <p:extLst>
      <p:ext uri="{BB962C8B-B14F-4D97-AF65-F5344CB8AC3E}">
        <p14:creationId xmlns:p14="http://schemas.microsoft.com/office/powerpoint/2010/main" val="161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Atari </a:t>
            </a:r>
            <a:r>
              <a:rPr lang="ru-RU" dirty="0" smtClean="0"/>
              <a:t>TOS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Операционная </a:t>
            </a:r>
            <a:r>
              <a:rPr lang="ru-RU" dirty="0"/>
              <a:t>система персональных компьютеров </a:t>
            </a:r>
            <a:r>
              <a:rPr lang="ru-RU" dirty="0" smtClean="0"/>
              <a:t>компании</a:t>
            </a:r>
            <a:r>
              <a:rPr lang="ru-RU" dirty="0"/>
              <a:t> </a:t>
            </a:r>
            <a:r>
              <a:rPr lang="ru-RU" dirty="0" smtClean="0"/>
              <a:t>Atari. </a:t>
            </a:r>
            <a:r>
              <a:rPr lang="ru-RU" dirty="0"/>
              <a:t>Одна из первых массовых ОС, имевшая графический интерфейс пользователя — GEM 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90604"/>
            <a:ext cx="4038600" cy="2745154"/>
          </a:xfrm>
        </p:spPr>
      </p:pic>
    </p:spTree>
    <p:extLst>
      <p:ext uri="{BB962C8B-B14F-4D97-AF65-F5344CB8AC3E}">
        <p14:creationId xmlns:p14="http://schemas.microsoft.com/office/powerpoint/2010/main" val="89242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A/UX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ru-RU" dirty="0"/>
              <a:t>UNIX-система, созданная корпорацией Apple для </a:t>
            </a:r>
            <a:r>
              <a:rPr lang="ru-RU" dirty="0" smtClean="0"/>
              <a:t>компьютеров</a:t>
            </a:r>
            <a:r>
              <a:rPr lang="en-US" dirty="0" smtClean="0"/>
              <a:t> </a:t>
            </a:r>
            <a:r>
              <a:rPr lang="ru-RU" dirty="0" smtClean="0"/>
              <a:t>Macintosh.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50590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Apple </a:t>
            </a:r>
            <a:r>
              <a:rPr lang="ru-RU" dirty="0" smtClean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Операционная система</a:t>
            </a:r>
            <a:r>
              <a:rPr lang="ru-RU" dirty="0"/>
              <a:t> для микрокомпьютеров серии Apple II с 1978 по 1983 гг. Также известна как просто </a:t>
            </a:r>
            <a:r>
              <a:rPr lang="ru-RU" i="1" dirty="0"/>
              <a:t>DOS 3.x</a:t>
            </a:r>
            <a:r>
              <a:rPr lang="ru-RU" dirty="0"/>
              <a:t>. </a:t>
            </a:r>
            <a:endParaRPr lang="en-US" dirty="0" smtClean="0"/>
          </a:p>
          <a:p>
            <a:r>
              <a:rPr lang="ru-RU" dirty="0"/>
              <a:t>Продвинутой по тем временам особенностью Apple DOS была поддержка имён файлов, способных содержать до 30 любых символов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78519"/>
            <a:ext cx="4038600" cy="2769325"/>
          </a:xfrm>
        </p:spPr>
      </p:pic>
    </p:spTree>
    <p:extLst>
      <p:ext uri="{BB962C8B-B14F-4D97-AF65-F5344CB8AC3E}">
        <p14:creationId xmlns:p14="http://schemas.microsoft.com/office/powerpoint/2010/main" val="189247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Mac</a:t>
            </a:r>
            <a:r>
              <a:rPr lang="ru-RU" dirty="0"/>
              <a:t> </a:t>
            </a:r>
            <a:r>
              <a:rPr lang="ru-RU" dirty="0" smtClean="0"/>
              <a:t>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 smtClean="0"/>
              <a:t>C</a:t>
            </a:r>
            <a:r>
              <a:rPr lang="ru-RU" dirty="0" err="1" smtClean="0"/>
              <a:t>емейство</a:t>
            </a:r>
            <a:r>
              <a:rPr lang="ru-RU" dirty="0"/>
              <a:t>  операционных систем производства корпорации Apple. Разработана для линейки персональных компьютеров Macintosh. Популяризация графического интерфейса пользователя в современных операционных системах часто считается заслугой </a:t>
            </a:r>
            <a:r>
              <a:rPr lang="ru-RU" dirty="0" err="1"/>
              <a:t>Mac</a:t>
            </a:r>
            <a:r>
              <a:rPr lang="ru-RU" dirty="0"/>
              <a:t> OS. Она была впервые представлена в 1984 году вместе с персональным компьютером Macintosh 128K.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407765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BeOS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перационная </a:t>
            </a:r>
            <a:r>
              <a:rPr lang="ru-RU" dirty="0"/>
              <a:t>система, история которой начинается в 1991 г. Изначально разрабатывалась как базовая ОС для BeBox. К выгодным отличиям </a:t>
            </a:r>
            <a:r>
              <a:rPr lang="ru-RU" dirty="0" err="1"/>
              <a:t>BeOS</a:t>
            </a:r>
            <a:r>
              <a:rPr lang="ru-RU" dirty="0"/>
              <a:t> от других популярных в то время систем относят </a:t>
            </a:r>
            <a:r>
              <a:rPr lang="ru-RU" dirty="0" err="1"/>
              <a:t>многопоточность</a:t>
            </a:r>
            <a:r>
              <a:rPr lang="ru-RU" dirty="0"/>
              <a:t>, </a:t>
            </a:r>
            <a:r>
              <a:rPr lang="ru-RU" dirty="0" err="1"/>
              <a:t>микроядерность</a:t>
            </a:r>
            <a:r>
              <a:rPr lang="ru-RU" dirty="0"/>
              <a:t>, поддержку многопроцессорных архитектур, </a:t>
            </a:r>
            <a:r>
              <a:rPr lang="ru-RU" dirty="0" smtClean="0"/>
              <a:t>крайне </a:t>
            </a:r>
            <a:r>
              <a:rPr lang="ru-RU" dirty="0"/>
              <a:t>удобный и простой пользовательский интерфейс.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22517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TOPS-20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u="sng" dirty="0" smtClean="0"/>
              <a:t>Операционная </a:t>
            </a:r>
            <a:r>
              <a:rPr lang="ru-RU" u="sng" dirty="0"/>
              <a:t>система</a:t>
            </a:r>
            <a:r>
              <a:rPr lang="ru-RU" dirty="0"/>
              <a:t>, разработанная компанией BBN </a:t>
            </a:r>
            <a:r>
              <a:rPr lang="ru-RU" dirty="0" err="1" smtClean="0"/>
              <a:t>Technologies</a:t>
            </a:r>
            <a:r>
              <a:rPr lang="ru-RU" dirty="0"/>
              <a:t> </a:t>
            </a:r>
            <a:r>
              <a:rPr lang="ru-RU" dirty="0" smtClean="0"/>
              <a:t>для</a:t>
            </a:r>
            <a:r>
              <a:rPr lang="ru-RU" dirty="0"/>
              <a:t> компьютеров </a:t>
            </a:r>
            <a:r>
              <a:rPr lang="ru-RU" dirty="0" smtClean="0"/>
              <a:t>DEC. Она </a:t>
            </a:r>
            <a:r>
              <a:rPr lang="ru-RU" dirty="0"/>
              <a:t>включала в себя полную реализацию системы виртуальной памяти, что позволяло программам не только осуществлять доступ ко всем 262 килословам памяти (эквивалент 1152 килобайт), но и делать это одновременно; система страничной организации памяти копировала данные с и на внешние носители по мере необходимости.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29559"/>
            <a:ext cx="4038600" cy="1867244"/>
          </a:xfrm>
        </p:spPr>
      </p:pic>
    </p:spTree>
    <p:extLst>
      <p:ext uri="{BB962C8B-B14F-4D97-AF65-F5344CB8AC3E}">
        <p14:creationId xmlns:p14="http://schemas.microsoft.com/office/powerpoint/2010/main" val="19325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OS/2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Операционная </a:t>
            </a:r>
            <a:r>
              <a:rPr lang="ru-RU" dirty="0"/>
              <a:t>система фирмы IBM, в определённый период времени разрабатывавшаяся с участием Microsoft.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60567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MS-DOS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41348"/>
            <a:ext cx="4038600" cy="2243666"/>
          </a:xfrm>
        </p:spPr>
      </p:pic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Дисковая </a:t>
            </a:r>
            <a:r>
              <a:rPr lang="ru-RU" dirty="0"/>
              <a:t>операционная система для компьютеров на базе архитектуры x86. MS-DOS — самая известная ОС среди семейства DOS-совместимых операционных систем и самая используемая среди IBM PC-совместимых компьютеров c 1980-х до середины 1990-х годов, пока её не вытеснили операционные системы с графическим пользовательским интерфейсом, в основном из семейства Microsoft </a:t>
            </a:r>
            <a:r>
              <a:rPr lang="ru-RU" dirty="0" err="1" smtClean="0"/>
              <a:t>Windows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7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Whonix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Дистрибутив </a:t>
            </a:r>
            <a:r>
              <a:rPr lang="en-US" dirty="0" smtClean="0"/>
              <a:t>Linux </a:t>
            </a:r>
            <a:r>
              <a:rPr lang="ru-RU" dirty="0" smtClean="0"/>
              <a:t>с вшитой анонимностью в сети Интернет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295416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Операционная система</a:t>
            </a:r>
            <a:r>
              <a:rPr lang="ru-RU" dirty="0"/>
              <a:t>, сокр. </a:t>
            </a:r>
            <a:r>
              <a:rPr lang="ru-RU" b="1" dirty="0"/>
              <a:t>ОС</a:t>
            </a:r>
            <a:r>
              <a:rPr lang="ru-RU" dirty="0"/>
              <a:t>  — комплекс взаимосвязанных программ, предназначенных для управления ресурсами компьютера и организации взаимодействия с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412405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(</a:t>
            </a:r>
            <a:r>
              <a:rPr lang="ru-RU" dirty="0" smtClean="0"/>
              <a:t>наконец вы дождались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Семейство</a:t>
            </a:r>
            <a:r>
              <a:rPr lang="ru-RU" dirty="0"/>
              <a:t> Unix-подобных операционных систем на базе ядра </a:t>
            </a:r>
            <a:r>
              <a:rPr lang="ru-RU" dirty="0" err="1"/>
              <a:t>Linux</a:t>
            </a:r>
            <a:r>
              <a:rPr lang="ru-RU" dirty="0"/>
              <a:t>, включающих тот или иной набор утилит и программ проекта GNU, и, возможно, другие компоненты. Как и ядро </a:t>
            </a:r>
            <a:r>
              <a:rPr lang="ru-RU" dirty="0" err="1"/>
              <a:t>Linux</a:t>
            </a:r>
            <a:r>
              <a:rPr lang="ru-RU" dirty="0"/>
              <a:t>, системы на его основе как правило создаются и распространяются в соответствии с моделью разработки свободного и открытого программного обеспечения. </a:t>
            </a:r>
            <a:r>
              <a:rPr lang="ru-RU" dirty="0" err="1"/>
              <a:t>Linux</a:t>
            </a:r>
            <a:r>
              <a:rPr lang="ru-RU" dirty="0"/>
              <a:t>-системы распространяются в основном бесплатно в виде различных дистрибутивов — в форме, готовой для установки и удобной для сопровождения и обновлений, — и имеющих свой набор системных и прикладных компонентов, как свободных, так возможно и собственнических.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7880"/>
            <a:ext cx="4038600" cy="2270603"/>
          </a:xfrm>
        </p:spPr>
      </p:pic>
    </p:spTree>
    <p:extLst>
      <p:ext uri="{BB962C8B-B14F-4D97-AF65-F5344CB8AC3E}">
        <p14:creationId xmlns:p14="http://schemas.microsoft.com/office/powerpoint/2010/main" val="3764386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Chrome</a:t>
            </a:r>
            <a:r>
              <a:rPr lang="ru-RU" dirty="0"/>
              <a:t> </a:t>
            </a:r>
            <a:r>
              <a:rPr lang="ru-RU" dirty="0" smtClean="0"/>
              <a:t>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ОС от компании Google, являющаяся открытым программным обеспечением, предназначенным для устройств на процессорах ARM или </a:t>
            </a:r>
            <a:r>
              <a:rPr lang="ru-RU" dirty="0" smtClean="0"/>
              <a:t>x86.Google </a:t>
            </a:r>
            <a:r>
              <a:rPr lang="ru-RU" dirty="0" err="1"/>
              <a:t>Chrome</a:t>
            </a:r>
            <a:r>
              <a:rPr lang="ru-RU" dirty="0"/>
              <a:t> OS построена на </a:t>
            </a:r>
            <a:r>
              <a:rPr lang="ru-RU" dirty="0" smtClean="0"/>
              <a:t>гибридном </a:t>
            </a:r>
            <a:r>
              <a:rPr lang="ru-RU" dirty="0"/>
              <a:t>ядре с использованием браузера Google </a:t>
            </a:r>
            <a:r>
              <a:rPr lang="ru-RU" dirty="0" err="1"/>
              <a:t>Chrome</a:t>
            </a:r>
            <a:r>
              <a:rPr lang="ru-RU" dirty="0"/>
              <a:t>, работающего в новой, специально разработанной оконной системе.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7880"/>
            <a:ext cx="4038600" cy="2270603"/>
          </a:xfrm>
        </p:spPr>
      </p:pic>
    </p:spTree>
    <p:extLst>
      <p:ext uri="{BB962C8B-B14F-4D97-AF65-F5344CB8AC3E}">
        <p14:creationId xmlns:p14="http://schemas.microsoft.com/office/powerpoint/2010/main" val="17979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Предшественником операционных систем следует считать служебные программы (загрузчики и мониторы), а также библиотеки часто используемых подпрограмм, начавшие разрабатываться с появлением универсальных компьютеров 1-го поколения (конец 1940-х годов). Служебные программы минимизировали физические манипуляции оператора с оборудованием, а библиотеки позволяли избежать многократного программирования одних и тех же действий (осуществления операций ввода-вывода, вычисления математических функций и т. п.).</a:t>
            </a:r>
          </a:p>
          <a:p>
            <a:r>
              <a:rPr lang="ru-RU" dirty="0"/>
              <a:t>В 1950—1960-х годах сформировались и были реализованы основные идеи, определяющие функциональность ОС: пакетный режим, разделение времени и многозадачность, разделение полномочий, реальный масштаб времени, файловые структуры и файловые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65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Необходимость оптимального использования дорогостоящих вычислительных ресурсов привела к появлению концепции «пакетного режима» исполнения программ. Пакетный режим предполагает наличие очереди программ на исполнение, причём система может обеспечивать загрузку программы с внешних носителей данных в оперативную память, не дожидаясь завершения исполнения предыдущей программы, что позволяет избежать простоя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306313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Постепенная замена носителей с последовательным доступом (перфолент, перфокарт и магнитных лент) накопителями произвольного доступа (на магнитных дисках).</a:t>
            </a:r>
          </a:p>
          <a:p>
            <a:r>
              <a:rPr lang="ru-RU" dirty="0"/>
              <a:t>Файловая система — способ хранения данных на внешних запоминающих устройствах.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Multix</a:t>
            </a:r>
            <a:r>
              <a:rPr lang="en-US" dirty="0" smtClean="0"/>
              <a:t> (1992)</a:t>
            </a:r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err="1"/>
              <a:t>Multics</a:t>
            </a:r>
            <a:r>
              <a:rPr lang="ru-RU" dirty="0"/>
              <a:t>  — ранняя операционная система с разделением времени исполнения программ, основанная на концепции одноуровневой памяти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Система </a:t>
            </a:r>
            <a:r>
              <a:rPr lang="ru-RU" dirty="0" err="1"/>
              <a:t>Multics</a:t>
            </a:r>
            <a:r>
              <a:rPr lang="ru-RU" dirty="0"/>
              <a:t> имела множество характерных особенностей, обеспечивавших её безотказность и высокую производительность. Например, дополнительно к поддержке модульности программного обеспечения, система также была ориентирована на модульную поддержку используемых в её работе электронных устройств, что позволило наращивать вычислительные возможности системы простой заменой её модулей: центрального процессора, памяти, дискового пространства, и т. д.</a:t>
            </a:r>
          </a:p>
        </p:txBody>
      </p:sp>
      <p:pic>
        <p:nvPicPr>
          <p:cNvPr id="21" name="Объект 2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32" y="1600200"/>
            <a:ext cx="3497335" cy="4525963"/>
          </a:xfrm>
        </p:spPr>
      </p:pic>
    </p:spTree>
    <p:extLst>
      <p:ext uri="{BB962C8B-B14F-4D97-AF65-F5344CB8AC3E}">
        <p14:creationId xmlns:p14="http://schemas.microsoft.com/office/powerpoint/2010/main" val="32951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</a:t>
            </a:r>
            <a:r>
              <a:rPr lang="ru-RU" dirty="0" smtClean="0"/>
              <a:t>днозадачная</a:t>
            </a:r>
            <a:r>
              <a:rPr lang="ru-RU" dirty="0"/>
              <a:t> операционная система, разработанная в 1976 году </a:t>
            </a:r>
            <a:r>
              <a:rPr lang="ru-RU" dirty="0" smtClean="0"/>
              <a:t>компанией</a:t>
            </a:r>
            <a:r>
              <a:rPr lang="ru-RU" dirty="0"/>
              <a:t> </a:t>
            </a:r>
            <a:r>
              <a:rPr lang="ru-RU" dirty="0" smtClean="0"/>
              <a:t>TSC. </a:t>
            </a:r>
            <a:r>
              <a:rPr lang="ru-RU" dirty="0"/>
              <a:t>Изначально была создана версия для 8-дюймовых флоппи-дисков и версия для 5,25-дюймовых флоппи-дисков, называвшаяся </a:t>
            </a:r>
            <a:r>
              <a:rPr lang="ru-RU" b="1" dirty="0" err="1"/>
              <a:t>mini-Flex</a:t>
            </a:r>
            <a:r>
              <a:rPr lang="ru-RU" dirty="0"/>
              <a:t>. Позже она была портирована на микропроцессор </a:t>
            </a:r>
            <a:r>
              <a:rPr lang="ru-RU" dirty="0" err="1"/>
              <a:t>Motorola</a:t>
            </a:r>
            <a:r>
              <a:rPr lang="ru-RU" dirty="0"/>
              <a:t> 6809 под названием </a:t>
            </a:r>
            <a:r>
              <a:rPr lang="ru-RU" b="1" dirty="0"/>
              <a:t>Flex9</a:t>
            </a:r>
            <a:r>
              <a:rPr lang="ru-RU" dirty="0"/>
              <a:t>. Все версии имели текстовый интерфейс и предназначались для использования на устройствах вывода от печатающих терминалов вроде ASR-33 до интеллектуальных терминалов. </a:t>
            </a:r>
          </a:p>
        </p:txBody>
      </p:sp>
    </p:spTree>
    <p:extLst>
      <p:ext uri="{BB962C8B-B14F-4D97-AF65-F5344CB8AC3E}">
        <p14:creationId xmlns:p14="http://schemas.microsoft.com/office/powerpoint/2010/main" val="334100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HDOS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</a:t>
            </a:r>
            <a:r>
              <a:rPr lang="ru-RU" dirty="0"/>
              <a:t>из первых операционных систем для микрокомпьютеров, изначально предназначавшаяся для компьютера </a:t>
            </a:r>
            <a:r>
              <a:rPr lang="ru-RU" dirty="0" err="1"/>
              <a:t>Heath</a:t>
            </a:r>
            <a:r>
              <a:rPr lang="ru-RU" dirty="0"/>
              <a:t> H-8, но позже она также работала на компьютерах </a:t>
            </a:r>
            <a:r>
              <a:rPr lang="ru-RU" dirty="0" err="1"/>
              <a:t>Heath</a:t>
            </a:r>
            <a:r>
              <a:rPr lang="ru-RU" dirty="0"/>
              <a:t> H89 и </a:t>
            </a:r>
            <a:r>
              <a:rPr lang="ru-RU" dirty="0" err="1"/>
              <a:t>Zenith</a:t>
            </a:r>
            <a:r>
              <a:rPr lang="ru-RU" dirty="0"/>
              <a:t> Z89. Автором является Гордон </a:t>
            </a:r>
            <a:r>
              <a:rPr lang="ru-RU" dirty="0" err="1"/>
              <a:t>Летвин</a:t>
            </a:r>
            <a:r>
              <a:rPr lang="ru-RU" dirty="0"/>
              <a:t>, который был одним из первых работников Microsoft и являлся ведущим архитектором ОС OS/2.</a:t>
            </a:r>
          </a:p>
        </p:txBody>
      </p:sp>
    </p:spTree>
    <p:extLst>
      <p:ext uri="{BB962C8B-B14F-4D97-AF65-F5344CB8AC3E}">
        <p14:creationId xmlns:p14="http://schemas.microsoft.com/office/powerpoint/2010/main" val="369447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RISC </a:t>
            </a:r>
            <a:r>
              <a:rPr lang="ru-RU" dirty="0" smtClean="0"/>
              <a:t>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Операционная система, разработанная компанией </a:t>
            </a:r>
            <a:r>
              <a:rPr lang="ru-RU" dirty="0" err="1"/>
              <a:t>Acorn</a:t>
            </a:r>
            <a:r>
              <a:rPr lang="ru-RU" dirty="0"/>
              <a:t> Computers для серии своих настольных компьютеров, использующих центральный процессор архитектуры ARM. Впервые RISC OS была выпущена в 1988 году как RISC OS 2.00 и являлась усовершенствованной версией операционной системы Arthur также от </a:t>
            </a:r>
            <a:r>
              <a:rPr lang="ru-RU" dirty="0" err="1"/>
              <a:t>Acorn</a:t>
            </a:r>
            <a:r>
              <a:rPr lang="ru-RU" dirty="0"/>
              <a:t>, с добавлением многозадачности. Название операционной системы происходит от RISC—архитектуры микропроцессоров, на которых она применялась.</a:t>
            </a:r>
          </a:p>
        </p:txBody>
      </p:sp>
    </p:spTree>
    <p:extLst>
      <p:ext uri="{BB962C8B-B14F-4D97-AF65-F5344CB8AC3E}">
        <p14:creationId xmlns:p14="http://schemas.microsoft.com/office/powerpoint/2010/main" val="4254659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178</Words>
  <Application>Microsoft Office PowerPoint</Application>
  <PresentationFormat>Экран (4:3)</PresentationFormat>
  <Paragraphs>44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Операционные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Multix (1992)</vt:lpstr>
      <vt:lpstr>Flex</vt:lpstr>
      <vt:lpstr>HDOS</vt:lpstr>
      <vt:lpstr>RISC OS</vt:lpstr>
      <vt:lpstr>ДЕМОС</vt:lpstr>
      <vt:lpstr>Atari TOS</vt:lpstr>
      <vt:lpstr>A/UX</vt:lpstr>
      <vt:lpstr>Apple DOS</vt:lpstr>
      <vt:lpstr>Mac OS</vt:lpstr>
      <vt:lpstr>BeOS</vt:lpstr>
      <vt:lpstr>TOPS-20</vt:lpstr>
      <vt:lpstr>OS/2</vt:lpstr>
      <vt:lpstr>MS-DOS</vt:lpstr>
      <vt:lpstr>Whonix</vt:lpstr>
      <vt:lpstr>Linux (наконец вы дождались)</vt:lpstr>
      <vt:lpstr>Chrome 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Людмила</dc:creator>
  <cp:lastModifiedBy>Людмила</cp:lastModifiedBy>
  <cp:revision>5</cp:revision>
  <dcterms:created xsi:type="dcterms:W3CDTF">2017-09-21T17:02:26Z</dcterms:created>
  <dcterms:modified xsi:type="dcterms:W3CDTF">2017-09-21T18:08:49Z</dcterms:modified>
</cp:coreProperties>
</file>