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AF85-C460-476B-94DC-610B88439F61}" type="datetimeFigureOut">
              <a:rPr lang="ru-RU" smtClean="0"/>
              <a:t>14.09.2017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AD60-B458-4536-B402-BEAB168FD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36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AF85-C460-476B-94DC-610B88439F61}" type="datetimeFigureOut">
              <a:rPr lang="ru-RU" smtClean="0"/>
              <a:t>14.09.2017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AD60-B458-4536-B402-BEAB168FD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43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AF85-C460-476B-94DC-610B88439F61}" type="datetimeFigureOut">
              <a:rPr lang="ru-RU" smtClean="0"/>
              <a:t>14.09.2017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AD60-B458-4536-B402-BEAB168FD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22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AF85-C460-476B-94DC-610B88439F61}" type="datetimeFigureOut">
              <a:rPr lang="ru-RU" smtClean="0"/>
              <a:t>14.09.2017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AD60-B458-4536-B402-BEAB168FD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43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AF85-C460-476B-94DC-610B88439F61}" type="datetimeFigureOut">
              <a:rPr lang="ru-RU" smtClean="0"/>
              <a:t>14.09.2017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AD60-B458-4536-B402-BEAB168FD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86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AF85-C460-476B-94DC-610B88439F61}" type="datetimeFigureOut">
              <a:rPr lang="ru-RU" smtClean="0"/>
              <a:t>14.09.2017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AD60-B458-4536-B402-BEAB168FD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55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AF85-C460-476B-94DC-610B88439F61}" type="datetimeFigureOut">
              <a:rPr lang="ru-RU" smtClean="0"/>
              <a:t>14.09.2017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AD60-B458-4536-B402-BEAB168FD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97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AF85-C460-476B-94DC-610B88439F61}" type="datetimeFigureOut">
              <a:rPr lang="ru-RU" smtClean="0"/>
              <a:t>14.09.2017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AD60-B458-4536-B402-BEAB168FD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9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AF85-C460-476B-94DC-610B88439F61}" type="datetimeFigureOut">
              <a:rPr lang="ru-RU" smtClean="0"/>
              <a:t>14.09.2017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AD60-B458-4536-B402-BEAB168FD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9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AF85-C460-476B-94DC-610B88439F61}" type="datetimeFigureOut">
              <a:rPr lang="ru-RU" smtClean="0"/>
              <a:t>14.09.2017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AD60-B458-4536-B402-BEAB168FD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20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AF85-C460-476B-94DC-610B88439F61}" type="datetimeFigureOut">
              <a:rPr lang="ru-RU" smtClean="0"/>
              <a:t>14.09.2017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AD60-B458-4536-B402-BEAB168FD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02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BAF85-C460-476B-94DC-610B88439F61}" type="datetimeFigureOut">
              <a:rPr lang="ru-RU" smtClean="0"/>
              <a:t>14.09.2017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9AD60-B458-4536-B402-BEAB168FD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02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Персональные компьютеры СССР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 ученик 11Б класса</a:t>
            </a:r>
          </a:p>
          <a:p>
            <a:r>
              <a:rPr lang="ru-RU" dirty="0" smtClean="0"/>
              <a:t>Пчельников Данила</a:t>
            </a:r>
          </a:p>
        </p:txBody>
      </p:sp>
    </p:spTree>
    <p:extLst>
      <p:ext uri="{BB962C8B-B14F-4D97-AF65-F5344CB8AC3E}">
        <p14:creationId xmlns:p14="http://schemas.microsoft.com/office/powerpoint/2010/main" val="144207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1980-1983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«Микро – 80»</a:t>
            </a:r>
          </a:p>
          <a:p>
            <a:r>
              <a:rPr lang="ru-RU" dirty="0"/>
              <a:t>советский любительский 8-разрядный микрокомпьютер на основе микропроцессора К580ИК80А. Схема «Микро-80» была опубликована в журнале «Радио» в 1983 г., издававшимся в СССР миллионным тиражом.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5299"/>
            <a:ext cx="4038600" cy="26957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0025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1981-1983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«Агат-4»</a:t>
            </a:r>
          </a:p>
          <a:p>
            <a:r>
              <a:rPr lang="ru-RU" dirty="0" smtClean="0"/>
              <a:t>8-разрядный ПК, выпускавшийся с 1984 по 1993 год.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1716627"/>
            <a:ext cx="3657600" cy="42931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2399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1985</a:t>
            </a:r>
            <a:br>
              <a:rPr lang="ru-RU" dirty="0" smtClean="0"/>
            </a:br>
            <a:r>
              <a:rPr lang="ru-RU" dirty="0" smtClean="0"/>
              <a:t>16-разрядные ПК серии БК-0010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08436"/>
            <a:ext cx="4038600" cy="27094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07112"/>
            <a:ext cx="4038600" cy="27121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/>
          <p:cNvSpPr txBox="1"/>
          <p:nvPr/>
        </p:nvSpPr>
        <p:spPr>
          <a:xfrm>
            <a:off x="2123728" y="551723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Один из самых массовых ПК в СССР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57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1986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В</a:t>
            </a:r>
            <a:r>
              <a:rPr lang="ru-RU" dirty="0"/>
              <a:t> журнале «Радио» опубликована схема микрокомпьютера «Радио-86РК». Благодаря своей простоте «Радио-86РК» завоевал популярность среди радиолюбителей СССР и впоследствии развился в целый ряд аналогов и вариантов, выпускавшихся как в любительских условиях, так и промышленно. «Радио 86РК» частично совместим с «Микро-80».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65623"/>
            <a:ext cx="4038600" cy="25951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7017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1986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«Вектор – 06Ц»</a:t>
            </a:r>
          </a:p>
          <a:p>
            <a:r>
              <a:rPr lang="ru-RU" dirty="0"/>
              <a:t>Компьютер был дополнен возможностью работать с гибкими дисками и электронным диском под управлением операционной системы.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412776"/>
            <a:ext cx="4038600" cy="21107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861048"/>
            <a:ext cx="4038203" cy="27016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5553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1985-1987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«Корвет»</a:t>
            </a:r>
            <a:endParaRPr lang="en-US" dirty="0" smtClean="0"/>
          </a:p>
          <a:p>
            <a:r>
              <a:rPr lang="ru-RU" dirty="0" smtClean="0"/>
              <a:t>Учебный компьютер</a:t>
            </a:r>
          </a:p>
          <a:p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48706"/>
            <a:ext cx="4038600" cy="3028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34734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1980-1990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ZX Spectrum</a:t>
            </a:r>
          </a:p>
          <a:p>
            <a:r>
              <a:rPr lang="ru-RU" dirty="0"/>
              <a:t>У аналогов ZX </a:t>
            </a:r>
            <a:r>
              <a:rPr lang="ru-RU" dirty="0" err="1"/>
              <a:t>Spectrum</a:t>
            </a:r>
            <a:r>
              <a:rPr lang="ru-RU" dirty="0"/>
              <a:t> было очень много разных названий, некоторые из них: «Хобби», «Львов», «Москва», «Ленинград», «Пентагон», «Скорпион», «Дельта», «Композит», «Согдиана», «Компаньон»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79443"/>
            <a:ext cx="4038600" cy="2967476"/>
          </a:xfrm>
        </p:spPr>
      </p:pic>
    </p:spTree>
    <p:extLst>
      <p:ext uri="{BB962C8B-B14F-4D97-AF65-F5344CB8AC3E}">
        <p14:creationId xmlns:p14="http://schemas.microsoft.com/office/powerpoint/2010/main" val="710989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dirty="0"/>
              <a:t>В 1990—1991 годах выпущен </a:t>
            </a:r>
            <a:r>
              <a:rPr lang="ru-RU" dirty="0" err="1"/>
              <a:t>лэп</a:t>
            </a:r>
            <a:r>
              <a:rPr lang="ru-RU" dirty="0"/>
              <a:t>-топ ПК-300, портативный персональный компьютер (совместимый IBM PC/XT), умещающийся в </a:t>
            </a:r>
            <a:r>
              <a:rPr lang="ru-RU" dirty="0" smtClean="0"/>
              <a:t>пор</a:t>
            </a:r>
            <a:r>
              <a:rPr lang="en-US" dirty="0" smtClean="0"/>
              <a:t>n</a:t>
            </a:r>
            <a:r>
              <a:rPr lang="ru-RU" dirty="0" err="1" smtClean="0"/>
              <a:t>фель</a:t>
            </a:r>
            <a:r>
              <a:rPr lang="ru-RU" dirty="0"/>
              <a:t>, с полноформатной клавиатурой, жидкокристаллическим экраном (640x200 точек), оперативной памятью на 640 </a:t>
            </a:r>
            <a:r>
              <a:rPr lang="ru-RU" dirty="0" err="1"/>
              <a:t>К</a:t>
            </a:r>
            <a:r>
              <a:rPr lang="ru-RU" dirty="0" err="1" smtClean="0"/>
              <a:t>Байт</a:t>
            </a:r>
            <a:r>
              <a:rPr lang="ru-RU" dirty="0"/>
              <a:t>, двумя дисководами для дискет 3½" ёмкостью 720 Кбайт. Устанавливаемая операционная система — MS DOS 3.3. Автономность работы — 4 часа.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62331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89</Words>
  <Application>Microsoft Office PowerPoint</Application>
  <PresentationFormat>Экран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Персональные компьютеры СССР</vt:lpstr>
      <vt:lpstr>1980-1983</vt:lpstr>
      <vt:lpstr>1981-1983</vt:lpstr>
      <vt:lpstr>1985 16-разрядные ПК серии БК-0010</vt:lpstr>
      <vt:lpstr>1986</vt:lpstr>
      <vt:lpstr>1986</vt:lpstr>
      <vt:lpstr>1985-1987</vt:lpstr>
      <vt:lpstr>1980-1990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Персональные компьютеры СССР</dc:title>
  <dc:creator>Людмила</dc:creator>
  <cp:lastModifiedBy>Людмила</cp:lastModifiedBy>
  <cp:revision>4</cp:revision>
  <dcterms:created xsi:type="dcterms:W3CDTF">2017-09-09T11:37:02Z</dcterms:created>
  <dcterms:modified xsi:type="dcterms:W3CDTF">2017-09-14T19:21:57Z</dcterms:modified>
</cp:coreProperties>
</file>