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CFC13-BDF3-F749-B7A9-B574CB8A5D29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2AA70-C1EF-AF4B-88B8-2C20BD583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1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Working with remote clones of a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F2AA70-C1EF-AF4B-88B8-2C20BD5830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6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E894-3358-5A41-8BD8-E9DB528A3F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40288-937E-8442-BFA1-9D56D92AE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95B56-EF42-1948-BC30-FEB584AA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183C-7669-924A-9261-A25A16059B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7041B-F0FD-2F40-9228-CF4B6A465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1E97A-A37F-A040-A6BC-0DECC636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D5ED-8453-E24C-8189-48DE31C9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18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6443-F97C-004C-BD25-CEDA7A8C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59B75-F118-9343-AC9D-759BA473C6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1283-E4FE-F642-B113-721DD2462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183C-7669-924A-9261-A25A16059B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4BAE-29C3-9247-B408-91AA5B49F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E56D0-2934-334C-A26A-F6D1C61B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D5ED-8453-E24C-8189-48DE31C9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65517-CE16-D24F-8E52-37D2A935C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70658-1E37-D94D-B2D4-21AD86A16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13194-98D3-6349-AFD6-B3F950DB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183C-7669-924A-9261-A25A16059B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7376B-F33B-2249-AB02-8419B405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BB401-A7F3-7C4D-BF00-8A9D3735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D5ED-8453-E24C-8189-48DE31C9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93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13D1-CB66-984A-9169-1EAADF2E4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F3827-65AB-CE45-9D31-514C919F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C7F10-78E9-AD43-9F84-4A87323B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183C-7669-924A-9261-A25A16059B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DA913-47A7-C24B-B98C-BE1A1715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DBAB7-0E63-F544-BC00-3F3FA4AA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D5ED-8453-E24C-8189-48DE31C9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52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3B7B-D7FF-9040-BF42-67763F5E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A57D6-BF73-CC49-9D87-E49A842FC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DCC5F-ACF1-9C49-BF92-18D1BC4B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183C-7669-924A-9261-A25A16059B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BEDB5-04B1-E64B-BFFE-4964B7652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50DF-EC25-7947-A36B-BC6702E56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D5ED-8453-E24C-8189-48DE31C9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9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F211-64E3-E148-BF7C-908FE721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DDB59-FA7A-8649-A100-262E315E3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AB362-8B44-AF4B-B32D-F089DE19D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93897-199F-C740-A4D7-59F6BF70C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183C-7669-924A-9261-A25A16059B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BA916-88A2-CD49-A525-0760A004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233B2-3043-4647-8B90-FF14E4F3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D5ED-8453-E24C-8189-48DE31C9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1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8979-C626-1D48-8929-CE7AA0CF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D6AB9-023A-0F42-BC67-A1F3A4232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D1920-C78C-4141-93EF-9AC075B99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AB26F-F958-AF4C-87A2-9197BA51F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53640-CA0D-8E49-B2AA-FDD3B64932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27061-4132-E948-85B7-F5E1D972D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183C-7669-924A-9261-A25A16059B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CF1C1-5235-0B48-9B9F-83829A09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84982-4014-BD48-A6E8-34BE0AEF3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D5ED-8453-E24C-8189-48DE31C9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7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99EB-5121-CF4A-BABD-98BA917E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DED9D-58CF-4C4A-92C7-67036842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183C-7669-924A-9261-A25A16059B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F9885-837A-384B-AD46-A54E8713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CAC3E-0BF3-2145-8572-EB059165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D5ED-8453-E24C-8189-48DE31C9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9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B36EA5-4EEC-6340-B797-9B7441FD2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183C-7669-924A-9261-A25A16059B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E8912-F1E7-CB44-B3A8-C71B5254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71ABA-0D5E-AA4A-A84E-BC3D5564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D5ED-8453-E24C-8189-48DE31C9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1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175E-A8C4-9343-BE82-26CA2615D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1678-8F43-D043-AC34-3969E613F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D0FFE-4F12-8E43-9A77-D7521BF90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048B5-AC50-2A41-A649-B2F409887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183C-7669-924A-9261-A25A16059B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6EC28-832A-8E48-ADB3-CBB07A46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9EC5E-E38E-714C-9E3F-054F206E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D5ED-8453-E24C-8189-48DE31C9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4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14AF-56DC-694C-8095-DE26467E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E8E18-06E4-8D45-9E86-B0F217DE3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4358D-15E5-D844-BAD6-931961FFB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22172-D79E-D848-B4A2-C14534FA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183C-7669-924A-9261-A25A16059B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ED7FB-F4EE-5048-B781-DFD97591A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B3C6B-0EE7-3344-8F95-1C4770A9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7D5ED-8453-E24C-8189-48DE31C9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7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F60D8-31EA-4A48-9750-2AB0D580F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407DB-C1A1-C741-A991-66150B9C0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3496-8DBE-8A46-890B-12A2B13195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183C-7669-924A-9261-A25A16059BF4}" type="datetimeFigureOut">
              <a:rPr lang="en-US" smtClean="0"/>
              <a:t>8/30/20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E770C-8157-A646-B8FC-5B1DDCC08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61F8D-8E54-E441-95B2-0EA614BA0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7D5ED-8453-E24C-8189-48DE31C9C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2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36A5B0-2991-7C49-9AE8-61607D3875FC}"/>
              </a:ext>
            </a:extLst>
          </p:cNvPr>
          <p:cNvSpPr/>
          <p:nvPr/>
        </p:nvSpPr>
        <p:spPr>
          <a:xfrm>
            <a:off x="1705511" y="534256"/>
            <a:ext cx="1479479" cy="5445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Untracked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FE706C-463A-3E4E-A099-A5095DA935CB}"/>
              </a:ext>
            </a:extLst>
          </p:cNvPr>
          <p:cNvSpPr/>
          <p:nvPr/>
        </p:nvSpPr>
        <p:spPr>
          <a:xfrm>
            <a:off x="9164547" y="534255"/>
            <a:ext cx="1479479" cy="5445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Unmodified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202DF7-397A-3E4C-AFF4-D1DFC8160BB9}"/>
              </a:ext>
            </a:extLst>
          </p:cNvPr>
          <p:cNvSpPr/>
          <p:nvPr/>
        </p:nvSpPr>
        <p:spPr>
          <a:xfrm>
            <a:off x="6678203" y="534255"/>
            <a:ext cx="1479479" cy="5445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FBD8A-2A9A-734F-9E3B-012E7452A57E}"/>
              </a:ext>
            </a:extLst>
          </p:cNvPr>
          <p:cNvSpPr/>
          <p:nvPr/>
        </p:nvSpPr>
        <p:spPr>
          <a:xfrm>
            <a:off x="4191851" y="534253"/>
            <a:ext cx="1479479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DAB0B7-7996-604C-98EF-489D3645035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445250" y="1078787"/>
            <a:ext cx="1" cy="491104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16EEFA-DA89-364F-A9B8-B3354AE1E251}"/>
              </a:ext>
            </a:extLst>
          </p:cNvPr>
          <p:cNvCxnSpPr/>
          <p:nvPr/>
        </p:nvCxnSpPr>
        <p:spPr>
          <a:xfrm flipH="1">
            <a:off x="4931596" y="1078787"/>
            <a:ext cx="1" cy="491104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828BC5-7985-8240-B698-4E686E82F191}"/>
              </a:ext>
            </a:extLst>
          </p:cNvPr>
          <p:cNvCxnSpPr/>
          <p:nvPr/>
        </p:nvCxnSpPr>
        <p:spPr>
          <a:xfrm flipH="1">
            <a:off x="7417942" y="1078785"/>
            <a:ext cx="1" cy="491104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F4DEBC-B330-7548-8D3F-9F5C28914477}"/>
              </a:ext>
            </a:extLst>
          </p:cNvPr>
          <p:cNvCxnSpPr/>
          <p:nvPr/>
        </p:nvCxnSpPr>
        <p:spPr>
          <a:xfrm flipH="1">
            <a:off x="9904287" y="1078784"/>
            <a:ext cx="1" cy="491104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9C38A85-7F5B-7948-8D46-309B5CC573F9}"/>
              </a:ext>
            </a:extLst>
          </p:cNvPr>
          <p:cNvSpPr/>
          <p:nvPr/>
        </p:nvSpPr>
        <p:spPr>
          <a:xfrm>
            <a:off x="2445251" y="1489752"/>
            <a:ext cx="2486340" cy="5445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Track the file: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git add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F4090C1-D2C0-CC4A-95DA-24788F3B8102}"/>
              </a:ext>
            </a:extLst>
          </p:cNvPr>
          <p:cNvSpPr/>
          <p:nvPr/>
        </p:nvSpPr>
        <p:spPr>
          <a:xfrm flipH="1">
            <a:off x="7417941" y="3382766"/>
            <a:ext cx="2486337" cy="5445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Edit the file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A31A918F-1D2E-EE4D-AC08-2C9EAF174EA5}"/>
              </a:ext>
            </a:extLst>
          </p:cNvPr>
          <p:cNvSpPr/>
          <p:nvPr/>
        </p:nvSpPr>
        <p:spPr>
          <a:xfrm flipH="1">
            <a:off x="4931590" y="4329273"/>
            <a:ext cx="2486348" cy="5445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Stage the file: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git add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D972A28-2A6E-DD4D-B031-E4CE4845981A}"/>
              </a:ext>
            </a:extLst>
          </p:cNvPr>
          <p:cNvSpPr/>
          <p:nvPr/>
        </p:nvSpPr>
        <p:spPr>
          <a:xfrm flipH="1">
            <a:off x="2445238" y="5275779"/>
            <a:ext cx="7459031" cy="5445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Stop tracking the file: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git rm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65E7905-BCE8-8442-979D-8DD827A9CD3C}"/>
              </a:ext>
            </a:extLst>
          </p:cNvPr>
          <p:cNvSpPr/>
          <p:nvPr/>
        </p:nvSpPr>
        <p:spPr>
          <a:xfrm>
            <a:off x="4931590" y="2436259"/>
            <a:ext cx="4972679" cy="5445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Commit the staged changes: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git commit</a:t>
            </a:r>
          </a:p>
        </p:txBody>
      </p:sp>
    </p:spTree>
    <p:extLst>
      <p:ext uri="{BB962C8B-B14F-4D97-AF65-F5344CB8AC3E}">
        <p14:creationId xmlns:p14="http://schemas.microsoft.com/office/powerpoint/2010/main" val="163815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36A5B0-2991-7C49-9AE8-61607D3875FC}"/>
              </a:ext>
            </a:extLst>
          </p:cNvPr>
          <p:cNvSpPr/>
          <p:nvPr/>
        </p:nvSpPr>
        <p:spPr>
          <a:xfrm>
            <a:off x="1705511" y="534256"/>
            <a:ext cx="1479479" cy="5445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Untracked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FE706C-463A-3E4E-A099-A5095DA935CB}"/>
              </a:ext>
            </a:extLst>
          </p:cNvPr>
          <p:cNvSpPr/>
          <p:nvPr/>
        </p:nvSpPr>
        <p:spPr>
          <a:xfrm>
            <a:off x="9164547" y="534255"/>
            <a:ext cx="1479479" cy="5445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Unmodified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202DF7-397A-3E4C-AFF4-D1DFC8160BB9}"/>
              </a:ext>
            </a:extLst>
          </p:cNvPr>
          <p:cNvSpPr/>
          <p:nvPr/>
        </p:nvSpPr>
        <p:spPr>
          <a:xfrm>
            <a:off x="6678203" y="534255"/>
            <a:ext cx="1479479" cy="54453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Modified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FBD8A-2A9A-734F-9E3B-012E7452A57E}"/>
              </a:ext>
            </a:extLst>
          </p:cNvPr>
          <p:cNvSpPr/>
          <p:nvPr/>
        </p:nvSpPr>
        <p:spPr>
          <a:xfrm>
            <a:off x="4191851" y="534253"/>
            <a:ext cx="1479479" cy="544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DAB0B7-7996-604C-98EF-489D36450359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445250" y="1078787"/>
            <a:ext cx="1" cy="491104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16EEFA-DA89-364F-A9B8-B3354AE1E251}"/>
              </a:ext>
            </a:extLst>
          </p:cNvPr>
          <p:cNvCxnSpPr/>
          <p:nvPr/>
        </p:nvCxnSpPr>
        <p:spPr>
          <a:xfrm flipH="1">
            <a:off x="4931596" y="1078787"/>
            <a:ext cx="1" cy="491104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828BC5-7985-8240-B698-4E686E82F191}"/>
              </a:ext>
            </a:extLst>
          </p:cNvPr>
          <p:cNvCxnSpPr/>
          <p:nvPr/>
        </p:nvCxnSpPr>
        <p:spPr>
          <a:xfrm flipH="1">
            <a:off x="7417942" y="1078785"/>
            <a:ext cx="1" cy="491104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F4DEBC-B330-7548-8D3F-9F5C28914477}"/>
              </a:ext>
            </a:extLst>
          </p:cNvPr>
          <p:cNvCxnSpPr/>
          <p:nvPr/>
        </p:nvCxnSpPr>
        <p:spPr>
          <a:xfrm flipH="1">
            <a:off x="9904287" y="1078784"/>
            <a:ext cx="1" cy="491104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9C38A85-7F5B-7948-8D46-309B5CC573F9}"/>
              </a:ext>
            </a:extLst>
          </p:cNvPr>
          <p:cNvSpPr/>
          <p:nvPr/>
        </p:nvSpPr>
        <p:spPr>
          <a:xfrm>
            <a:off x="2445251" y="1489752"/>
            <a:ext cx="2486340" cy="5445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Track the file: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git add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4F4090C1-D2C0-CC4A-95DA-24788F3B8102}"/>
              </a:ext>
            </a:extLst>
          </p:cNvPr>
          <p:cNvSpPr/>
          <p:nvPr/>
        </p:nvSpPr>
        <p:spPr>
          <a:xfrm flipH="1">
            <a:off x="7417941" y="3382766"/>
            <a:ext cx="2486337" cy="5445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Edit the file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A31A918F-1D2E-EE4D-AC08-2C9EAF174EA5}"/>
              </a:ext>
            </a:extLst>
          </p:cNvPr>
          <p:cNvSpPr/>
          <p:nvPr/>
        </p:nvSpPr>
        <p:spPr>
          <a:xfrm flipH="1">
            <a:off x="4931590" y="4329273"/>
            <a:ext cx="2486348" cy="5445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Stage the file: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git add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D972A28-2A6E-DD4D-B031-E4CE4845981A}"/>
              </a:ext>
            </a:extLst>
          </p:cNvPr>
          <p:cNvSpPr/>
          <p:nvPr/>
        </p:nvSpPr>
        <p:spPr>
          <a:xfrm flipH="1">
            <a:off x="2445238" y="5275779"/>
            <a:ext cx="7459031" cy="5445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</a:rPr>
              <a:t>Stop tracking the file: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git rm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65E7905-BCE8-8442-979D-8DD827A9CD3C}"/>
              </a:ext>
            </a:extLst>
          </p:cNvPr>
          <p:cNvSpPr/>
          <p:nvPr/>
        </p:nvSpPr>
        <p:spPr>
          <a:xfrm>
            <a:off x="4931590" y="2436259"/>
            <a:ext cx="4972679" cy="5445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Commit the staged changes:</a:t>
            </a:r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 git commit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99BDAF-AA71-3C49-A6BF-C80061C73987}"/>
              </a:ext>
            </a:extLst>
          </p:cNvPr>
          <p:cNvSpPr/>
          <p:nvPr/>
        </p:nvSpPr>
        <p:spPr>
          <a:xfrm>
            <a:off x="4191851" y="2188396"/>
            <a:ext cx="6452172" cy="2907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4A6669-4521-4B44-8267-424D5DD67205}"/>
              </a:ext>
            </a:extLst>
          </p:cNvPr>
          <p:cNvSpPr txBox="1"/>
          <p:nvPr/>
        </p:nvSpPr>
        <p:spPr>
          <a:xfrm>
            <a:off x="10919532" y="2903525"/>
            <a:ext cx="9284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Modify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Add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-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192774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FE706C-463A-3E4E-A099-A5095DA935CB}"/>
              </a:ext>
            </a:extLst>
          </p:cNvPr>
          <p:cNvSpPr/>
          <p:nvPr/>
        </p:nvSpPr>
        <p:spPr>
          <a:xfrm>
            <a:off x="8034390" y="394274"/>
            <a:ext cx="1479479" cy="705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repository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202DF7-397A-3E4C-AFF4-D1DFC8160BB9}"/>
              </a:ext>
            </a:extLst>
          </p:cNvPr>
          <p:cNvSpPr/>
          <p:nvPr/>
        </p:nvSpPr>
        <p:spPr>
          <a:xfrm>
            <a:off x="5548046" y="394274"/>
            <a:ext cx="1479479" cy="70506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repository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6FBD8A-2A9A-734F-9E3B-012E7452A57E}"/>
              </a:ext>
            </a:extLst>
          </p:cNvPr>
          <p:cNvSpPr/>
          <p:nvPr/>
        </p:nvSpPr>
        <p:spPr>
          <a:xfrm>
            <a:off x="3061694" y="394272"/>
            <a:ext cx="1479479" cy="70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</a:p>
          <a:p>
            <a:pPr algn="ctr"/>
            <a:r>
              <a:rPr lang="en-US" dirty="0"/>
              <a:t>area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16EEFA-DA89-364F-A9B8-B3354AE1E251}"/>
              </a:ext>
            </a:extLst>
          </p:cNvPr>
          <p:cNvCxnSpPr/>
          <p:nvPr/>
        </p:nvCxnSpPr>
        <p:spPr>
          <a:xfrm flipH="1">
            <a:off x="3801439" y="1099336"/>
            <a:ext cx="1" cy="491104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828BC5-7985-8240-B698-4E686E82F191}"/>
              </a:ext>
            </a:extLst>
          </p:cNvPr>
          <p:cNvCxnSpPr/>
          <p:nvPr/>
        </p:nvCxnSpPr>
        <p:spPr>
          <a:xfrm flipH="1">
            <a:off x="6287785" y="1099334"/>
            <a:ext cx="1" cy="491104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F4DEBC-B330-7548-8D3F-9F5C28914477}"/>
              </a:ext>
            </a:extLst>
          </p:cNvPr>
          <p:cNvCxnSpPr/>
          <p:nvPr/>
        </p:nvCxnSpPr>
        <p:spPr>
          <a:xfrm flipH="1">
            <a:off x="8774130" y="1099333"/>
            <a:ext cx="1" cy="491104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9C38A85-7F5B-7948-8D46-309B5CC573F9}"/>
              </a:ext>
            </a:extLst>
          </p:cNvPr>
          <p:cNvSpPr/>
          <p:nvPr/>
        </p:nvSpPr>
        <p:spPr>
          <a:xfrm>
            <a:off x="1315094" y="1510301"/>
            <a:ext cx="2486340" cy="5445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git add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A31A918F-1D2E-EE4D-AC08-2C9EAF174EA5}"/>
              </a:ext>
            </a:extLst>
          </p:cNvPr>
          <p:cNvSpPr/>
          <p:nvPr/>
        </p:nvSpPr>
        <p:spPr>
          <a:xfrm flipH="1">
            <a:off x="6287772" y="4759498"/>
            <a:ext cx="2486348" cy="5445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git pull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65E7905-BCE8-8442-979D-8DD827A9CD3C}"/>
              </a:ext>
            </a:extLst>
          </p:cNvPr>
          <p:cNvSpPr/>
          <p:nvPr/>
        </p:nvSpPr>
        <p:spPr>
          <a:xfrm>
            <a:off x="3801434" y="2456808"/>
            <a:ext cx="2486338" cy="5445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git commit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B0912F-8E07-CE42-9CE6-CD996ACE93AD}"/>
              </a:ext>
            </a:extLst>
          </p:cNvPr>
          <p:cNvSpPr/>
          <p:nvPr/>
        </p:nvSpPr>
        <p:spPr>
          <a:xfrm>
            <a:off x="575323" y="394272"/>
            <a:ext cx="1479479" cy="70506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Working directory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9587EB-9739-A94D-B8F7-9706B50C0D4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1315063" y="1099333"/>
            <a:ext cx="0" cy="4911047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>
            <a:extLst>
              <a:ext uri="{FF2B5EF4-FFF2-40B4-BE49-F238E27FC236}">
                <a16:creationId xmlns:a16="http://schemas.microsoft.com/office/drawing/2014/main" id="{36419440-31FB-AD48-A705-E689E3B6B379}"/>
              </a:ext>
            </a:extLst>
          </p:cNvPr>
          <p:cNvSpPr/>
          <p:nvPr/>
        </p:nvSpPr>
        <p:spPr>
          <a:xfrm>
            <a:off x="6287782" y="3608153"/>
            <a:ext cx="2486338" cy="544531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urier" pitchFamily="2" charset="0"/>
              </a:rPr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259375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95</Words>
  <Application>Microsoft Macintosh PowerPoint</Application>
  <PresentationFormat>Widescreen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Rue</dc:creator>
  <cp:lastModifiedBy>Kevin Rue</cp:lastModifiedBy>
  <cp:revision>4</cp:revision>
  <dcterms:created xsi:type="dcterms:W3CDTF">2020-08-30T10:42:11Z</dcterms:created>
  <dcterms:modified xsi:type="dcterms:W3CDTF">2020-08-30T17:45:05Z</dcterms:modified>
</cp:coreProperties>
</file>