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67" r:id="rId3"/>
    <p:sldId id="262" r:id="rId4"/>
    <p:sldId id="273" r:id="rId5"/>
    <p:sldId id="274" r:id="rId6"/>
    <p:sldId id="275" r:id="rId7"/>
    <p:sldId id="291" r:id="rId8"/>
    <p:sldId id="292" r:id="rId9"/>
    <p:sldId id="277" r:id="rId10"/>
    <p:sldId id="280" r:id="rId11"/>
    <p:sldId id="281" r:id="rId12"/>
    <p:sldId id="282" r:id="rId13"/>
    <p:sldId id="283" r:id="rId14"/>
    <p:sldId id="278" r:id="rId15"/>
    <p:sldId id="279" r:id="rId16"/>
    <p:sldId id="276" r:id="rId17"/>
    <p:sldId id="284" r:id="rId18"/>
    <p:sldId id="286" r:id="rId19"/>
    <p:sldId id="290" r:id="rId20"/>
    <p:sldId id="285" r:id="rId21"/>
    <p:sldId id="287" r:id="rId22"/>
    <p:sldId id="288" r:id="rId23"/>
    <p:sldId id="289" r:id="rId24"/>
    <p:sldId id="293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Web Design and Programming 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84812" y="2209800"/>
            <a:ext cx="6195986" cy="134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Outcome Based Education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3812" y="55626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Subarna</a:t>
            </a:r>
            <a:r>
              <a:rPr lang="en-US" sz="1400" dirty="0" smtClean="0"/>
              <a:t> </a:t>
            </a:r>
            <a:r>
              <a:rPr lang="en-US" sz="1400" dirty="0" err="1" smtClean="0"/>
              <a:t>Shaha</a:t>
            </a:r>
            <a:endParaRPr lang="en-US" sz="1400" dirty="0" smtClean="0"/>
          </a:p>
          <a:p>
            <a:r>
              <a:rPr lang="en-US" sz="1400" dirty="0" smtClean="0"/>
              <a:t>Class Roll: 349</a:t>
            </a:r>
          </a:p>
          <a:p>
            <a:r>
              <a:rPr lang="en-US" sz="1400" dirty="0" smtClean="0"/>
              <a:t>Exam Roll: 202165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151" y="4263972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Anup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Majumdar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Assistant Professor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012" y="5056857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Bulbul </a:t>
            </a:r>
            <a:r>
              <a:rPr lang="en-US" sz="1400" b="1" dirty="0" err="1" smtClean="0">
                <a:solidFill>
                  <a:schemeClr val="bg1"/>
                </a:solidFill>
              </a:rPr>
              <a:t>Ahammad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Assistant Professor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012" y="3471087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Dr. Abu Sayed Md. </a:t>
            </a:r>
            <a:r>
              <a:rPr lang="en-US" sz="1400" b="1" dirty="0" err="1">
                <a:solidFill>
                  <a:schemeClr val="bg1"/>
                </a:solidFill>
              </a:rPr>
              <a:t>Mostafizur</a:t>
            </a:r>
            <a:r>
              <a:rPr lang="en-US" sz="1400" b="1" dirty="0">
                <a:solidFill>
                  <a:schemeClr val="bg1"/>
                </a:solidFill>
              </a:rPr>
              <a:t> Rahman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Professor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5486" y="55626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Trisha Sarkar</a:t>
            </a:r>
          </a:p>
          <a:p>
            <a:r>
              <a:rPr lang="en-US" sz="1400" dirty="0" smtClean="0"/>
              <a:t>Class Roll: </a:t>
            </a:r>
          </a:p>
          <a:p>
            <a:r>
              <a:rPr lang="en-US" sz="1400" dirty="0" smtClean="0"/>
              <a:t>Exam Roll: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7160" y="55626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Rubayed</a:t>
            </a:r>
            <a:r>
              <a:rPr lang="en-US" sz="1400" dirty="0" smtClean="0"/>
              <a:t> All Islam</a:t>
            </a:r>
          </a:p>
          <a:p>
            <a:r>
              <a:rPr lang="en-US" sz="1400" dirty="0" smtClean="0"/>
              <a:t>Class Roll: 370</a:t>
            </a:r>
          </a:p>
          <a:p>
            <a:r>
              <a:rPr lang="en-US" sz="1400" dirty="0" smtClean="0"/>
              <a:t>Exam Roll: 202182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7526" y="5902691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Department of Computer Science and Engineering</a:t>
            </a:r>
          </a:p>
          <a:p>
            <a:pPr algn="ctr"/>
            <a:r>
              <a:rPr lang="en-US" sz="1300" dirty="0" err="1" smtClean="0">
                <a:solidFill>
                  <a:schemeClr val="bg1"/>
                </a:solidFill>
              </a:rPr>
              <a:t>Jahangirnagar</a:t>
            </a:r>
            <a:r>
              <a:rPr lang="en-US" sz="1300" dirty="0" smtClean="0">
                <a:solidFill>
                  <a:schemeClr val="bg1"/>
                </a:solidFill>
              </a:rPr>
              <a:t> University, </a:t>
            </a:r>
            <a:r>
              <a:rPr lang="en-US" sz="1300" dirty="0" err="1" smtClean="0">
                <a:solidFill>
                  <a:schemeClr val="bg1"/>
                </a:solidFill>
              </a:rPr>
              <a:t>Savar</a:t>
            </a:r>
            <a:r>
              <a:rPr lang="en-US" sz="13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Dhaka-1342, Bangladesh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14400"/>
            <a:ext cx="9982200" cy="50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14400"/>
            <a:ext cx="9982200" cy="50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3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90600"/>
            <a:ext cx="9982200" cy="50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90600"/>
            <a:ext cx="9982200" cy="50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14400"/>
            <a:ext cx="9982200" cy="50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9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91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990600"/>
            <a:ext cx="10058400" cy="49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066800"/>
            <a:ext cx="99060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90600"/>
            <a:ext cx="9906000" cy="50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3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14400"/>
            <a:ext cx="9906000" cy="50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3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90600"/>
            <a:ext cx="9982200" cy="5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89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90600"/>
            <a:ext cx="9906000" cy="50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90600"/>
            <a:ext cx="9906000" cy="50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812" y="26670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790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066800"/>
            <a:ext cx="9941917" cy="49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914400"/>
            <a:ext cx="10058400" cy="50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6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14400"/>
            <a:ext cx="9950232" cy="507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14400"/>
            <a:ext cx="9906000" cy="50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6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90600"/>
            <a:ext cx="9906000" cy="49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990600"/>
            <a:ext cx="99060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76</TotalTime>
  <Words>90</Words>
  <Application>Microsoft Office PowerPoint</Application>
  <PresentationFormat>Custom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Euphemia</vt:lpstr>
      <vt:lpstr>Math 16x9</vt:lpstr>
      <vt:lpstr>Web Design and Programming Lab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user</dc:creator>
  <cp:lastModifiedBy>user</cp:lastModifiedBy>
  <cp:revision>11</cp:revision>
  <dcterms:created xsi:type="dcterms:W3CDTF">2023-11-04T15:33:03Z</dcterms:created>
  <dcterms:modified xsi:type="dcterms:W3CDTF">2023-11-04T16:49:56Z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