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mi Harri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39D"/>
    <a:srgbClr val="65A668"/>
    <a:srgbClr val="6CA693"/>
    <a:srgbClr val="53A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955"/>
    <p:restoredTop sz="95857" autoAdjust="0"/>
  </p:normalViewPr>
  <p:slideViewPr>
    <p:cSldViewPr snapToGrid="0" snapToObjects="1">
      <p:cViewPr>
        <p:scale>
          <a:sx n="174" d="100"/>
          <a:sy n="174" d="100"/>
        </p:scale>
        <p:origin x="1536" y="-24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1C4BD-6130-7A49-A0BD-ED43770B4E8A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C564-7E38-7442-A510-D30BEEDA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C564-7E38-7442-A510-D30BEEDAA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6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F935-1953-FC4D-A9F5-BA37D0E4CA5F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E8AA554-A7FC-014A-8155-D7A562B8E0DD}"/>
              </a:ext>
            </a:extLst>
          </p:cNvPr>
          <p:cNvSpPr/>
          <p:nvPr/>
        </p:nvSpPr>
        <p:spPr>
          <a:xfrm>
            <a:off x="157532" y="3632847"/>
            <a:ext cx="6534175" cy="530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674B2-1DCF-0344-94FD-75A1AAE2C102}"/>
              </a:ext>
            </a:extLst>
          </p:cNvPr>
          <p:cNvSpPr/>
          <p:nvPr/>
        </p:nvSpPr>
        <p:spPr>
          <a:xfrm>
            <a:off x="148772" y="199572"/>
            <a:ext cx="6560457" cy="4405086"/>
          </a:xfrm>
          <a:prstGeom prst="rect">
            <a:avLst/>
          </a:prstGeom>
          <a:solidFill>
            <a:srgbClr val="65A668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E624F7-EC86-9E44-BF8B-B8857E60B3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771" y="174622"/>
            <a:ext cx="6551697" cy="32758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761B17A-E750-A84C-AA76-30305C9A0F80}"/>
              </a:ext>
            </a:extLst>
          </p:cNvPr>
          <p:cNvSpPr txBox="1"/>
          <p:nvPr/>
        </p:nvSpPr>
        <p:spPr>
          <a:xfrm>
            <a:off x="93640" y="6322171"/>
            <a:ext cx="1787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angla MN" pitchFamily="2" charset="0"/>
                <a:cs typeface="Bangla MN" pitchFamily="2" charset="0"/>
              </a:rPr>
              <a:t>TOPICS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7929D-CCC6-AC4A-BCE1-BFD6C881EDD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192" y="305746"/>
            <a:ext cx="1136402" cy="1107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0A9BBE-F6E5-E543-AF04-49B62CEC4177}"/>
              </a:ext>
            </a:extLst>
          </p:cNvPr>
          <p:cNvSpPr txBox="1"/>
          <p:nvPr/>
        </p:nvSpPr>
        <p:spPr>
          <a:xfrm>
            <a:off x="2898483" y="245719"/>
            <a:ext cx="3122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ucida Sans" panose="020B0602030504020204" pitchFamily="34" charset="77"/>
                <a:cs typeface="Bangla Sangam MN" panose="02000000000000000000" pitchFamily="2" charset="0"/>
              </a:rPr>
              <a:t>BIOINFORMATICS OPEN SOURCE CONFERENCE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BE5A7E-C7DF-4D4F-8518-3D70B799F565}"/>
              </a:ext>
            </a:extLst>
          </p:cNvPr>
          <p:cNvGrpSpPr/>
          <p:nvPr/>
        </p:nvGrpSpPr>
        <p:grpSpPr>
          <a:xfrm>
            <a:off x="172666" y="178131"/>
            <a:ext cx="2809229" cy="1138072"/>
            <a:chOff x="172666" y="178131"/>
            <a:chExt cx="2809229" cy="113807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C97E35-6DD1-2B4A-9AE7-A86361AE5EBB}"/>
                </a:ext>
              </a:extLst>
            </p:cNvPr>
            <p:cNvSpPr txBox="1"/>
            <p:nvPr/>
          </p:nvSpPr>
          <p:spPr>
            <a:xfrm>
              <a:off x="172666" y="178131"/>
              <a:ext cx="2809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Lucida Sans" panose="020B0602030504020204" pitchFamily="34" charset="77"/>
                  <a:cs typeface="Bangla Sangam MN" panose="02000000000000000000" pitchFamily="2" charset="0"/>
                </a:rPr>
                <a:t>BOSC 2019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0AF24B8-B6E4-4F40-AC98-DADC55B86969}"/>
                </a:ext>
              </a:extLst>
            </p:cNvPr>
            <p:cNvSpPr txBox="1"/>
            <p:nvPr/>
          </p:nvSpPr>
          <p:spPr>
            <a:xfrm>
              <a:off x="172666" y="700650"/>
              <a:ext cx="242751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" panose="020B0602030504020204" pitchFamily="34" charset="77"/>
                </a:rPr>
                <a:t>JULY 24-25, 2019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ucida Sans" panose="020B0602030504020204" pitchFamily="34" charset="77"/>
                </a:rPr>
                <a:t>BASEL, SWITZERLAND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768670-30DE-8D47-883E-4B214146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6689" y="3920195"/>
            <a:ext cx="2842538" cy="503898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8B282660-1A60-2D4A-88C7-C324DD038718}"/>
              </a:ext>
            </a:extLst>
          </p:cNvPr>
          <p:cNvSpPr/>
          <p:nvPr/>
        </p:nvSpPr>
        <p:spPr>
          <a:xfrm rot="10800000">
            <a:off x="3866689" y="3930436"/>
            <a:ext cx="4699643" cy="4965895"/>
          </a:xfrm>
          <a:prstGeom prst="arc">
            <a:avLst>
              <a:gd name="adj1" fmla="val 15527857"/>
              <a:gd name="adj2" fmla="val 6069984"/>
            </a:avLst>
          </a:prstGeom>
          <a:ln w="127000">
            <a:solidFill>
              <a:srgbClr val="9CC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id="{38178044-456A-D341-AB9A-261451315ADE}"/>
              </a:ext>
            </a:extLst>
          </p:cNvPr>
          <p:cNvSpPr/>
          <p:nvPr/>
        </p:nvSpPr>
        <p:spPr>
          <a:xfrm rot="5400000">
            <a:off x="1823894" y="5657524"/>
            <a:ext cx="3192689" cy="6542936"/>
          </a:xfrm>
          <a:prstGeom prst="chord">
            <a:avLst>
              <a:gd name="adj1" fmla="val 5384254"/>
              <a:gd name="adj2" fmla="val 16243329"/>
            </a:avLst>
          </a:prstGeom>
          <a:solidFill>
            <a:srgbClr val="65A668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C415D11-65BB-C74F-8AA3-0DF1765BDB64}"/>
              </a:ext>
            </a:extLst>
          </p:cNvPr>
          <p:cNvSpPr>
            <a:spLocks noChangeAspect="1"/>
          </p:cNvSpPr>
          <p:nvPr/>
        </p:nvSpPr>
        <p:spPr>
          <a:xfrm>
            <a:off x="3906874" y="3994134"/>
            <a:ext cx="4699643" cy="4846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2FEBBB-A99E-4648-A7D9-E73A7BF00D2E}"/>
              </a:ext>
            </a:extLst>
          </p:cNvPr>
          <p:cNvSpPr txBox="1"/>
          <p:nvPr/>
        </p:nvSpPr>
        <p:spPr>
          <a:xfrm>
            <a:off x="105847" y="5015484"/>
            <a:ext cx="409542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June 20: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Early registration discount ends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July 21-25: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 ISMB/ECCB 2019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July 24-25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(last two days of ISMB):  </a:t>
            </a:r>
            <a:r>
              <a:rPr lang="en-US" sz="1100" b="1" dirty="0">
                <a:latin typeface="Bangla MN" pitchFamily="2" charset="0"/>
                <a:cs typeface="Bangla MN" pitchFamily="2" charset="0"/>
              </a:rPr>
              <a:t>BOSC 2019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July 26-27:  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CollaborationFest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A25870-6928-934D-9303-5678EDA5C8D7}"/>
              </a:ext>
            </a:extLst>
          </p:cNvPr>
          <p:cNvSpPr/>
          <p:nvPr/>
        </p:nvSpPr>
        <p:spPr>
          <a:xfrm>
            <a:off x="3172342" y="1190587"/>
            <a:ext cx="23208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Lucida Sans" panose="020B0602030504020204" pitchFamily="34" charset="77"/>
              </a:rPr>
              <a:t>@OBF_BOSC  |  #BOSC2019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DA7A2-D123-E74B-BD36-C5F10BCC4FA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6203" y="1229952"/>
            <a:ext cx="182880" cy="1828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24520B-5151-B841-AD97-E53BEB7988B4}"/>
              </a:ext>
            </a:extLst>
          </p:cNvPr>
          <p:cNvSpPr txBox="1"/>
          <p:nvPr/>
        </p:nvSpPr>
        <p:spPr>
          <a:xfrm>
            <a:off x="105847" y="4794748"/>
            <a:ext cx="249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angla MN" pitchFamily="2" charset="0"/>
                <a:cs typeface="Bangla MN" pitchFamily="2" charset="0"/>
              </a:rPr>
              <a:t>IMPORTANT DATES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FAB19E-8194-9545-82FA-A1ECDF1F8A52}"/>
              </a:ext>
            </a:extLst>
          </p:cNvPr>
          <p:cNvSpPr txBox="1"/>
          <p:nvPr/>
        </p:nvSpPr>
        <p:spPr>
          <a:xfrm>
            <a:off x="93640" y="6508909"/>
            <a:ext cx="37328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Open Science and Reproducible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Open Biomedical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Citizen/Participatory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Standards and Interoperability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Data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Workflows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Translational Bioinformatics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Developer Tools and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Inclusion, Outreach and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Bioinformatics Open Source Project Reports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CC1D48-15C4-AE48-873E-6EF11E37B094}"/>
              </a:ext>
            </a:extLst>
          </p:cNvPr>
          <p:cNvSpPr/>
          <p:nvPr/>
        </p:nvSpPr>
        <p:spPr>
          <a:xfrm>
            <a:off x="-7119" y="8683108"/>
            <a:ext cx="3991138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Bangla MN" pitchFamily="2" charset="0"/>
                <a:cs typeface="Bangla MN" pitchFamily="2" charset="0"/>
              </a:rPr>
              <a:t>https://open-bio.org/events/bosc</a:t>
            </a:r>
          </a:p>
        </p:txBody>
      </p:sp>
      <p:sp>
        <p:nvSpPr>
          <p:cNvPr id="32" name="Chord 31">
            <a:extLst>
              <a:ext uri="{FF2B5EF4-FFF2-40B4-BE49-F238E27FC236}">
                <a16:creationId xmlns:a16="http://schemas.microsoft.com/office/drawing/2014/main" id="{4FBCD4B9-A67D-974F-AB41-837E3AF1E11F}"/>
              </a:ext>
            </a:extLst>
          </p:cNvPr>
          <p:cNvSpPr/>
          <p:nvPr/>
        </p:nvSpPr>
        <p:spPr>
          <a:xfrm rot="5400000">
            <a:off x="1733841" y="1310475"/>
            <a:ext cx="3390318" cy="6542936"/>
          </a:xfrm>
          <a:prstGeom prst="chord">
            <a:avLst>
              <a:gd name="adj1" fmla="val 5384254"/>
              <a:gd name="adj2" fmla="val 16243329"/>
            </a:avLst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D7E92B-5F9F-484A-A939-A6159152F3C4}"/>
              </a:ext>
            </a:extLst>
          </p:cNvPr>
          <p:cNvSpPr txBox="1"/>
          <p:nvPr/>
        </p:nvSpPr>
        <p:spPr>
          <a:xfrm>
            <a:off x="1708459" y="2966586"/>
            <a:ext cx="342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angla MN" pitchFamily="2" charset="0"/>
                <a:cs typeface="Bangla MN" pitchFamily="2" charset="0"/>
              </a:rPr>
              <a:t>KEYNOTE  SPEAKER</a:t>
            </a:r>
          </a:p>
          <a:p>
            <a:pPr algn="ctr"/>
            <a:r>
              <a:rPr lang="en-US" sz="1600" dirty="0">
                <a:latin typeface="Bangla MN" pitchFamily="2" charset="0"/>
                <a:cs typeface="Bangla MN" pitchFamily="2" charset="0"/>
              </a:rPr>
              <a:t>PROF.  NICOLA  MULDER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1CCC84-7A0B-7F44-85C7-4A9DC126D28F}"/>
              </a:ext>
            </a:extLst>
          </p:cNvPr>
          <p:cNvSpPr txBox="1"/>
          <p:nvPr/>
        </p:nvSpPr>
        <p:spPr>
          <a:xfrm>
            <a:off x="1921637" y="3432242"/>
            <a:ext cx="299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ngla MN" pitchFamily="2" charset="0"/>
                <a:cs typeface="Bangla MN" pitchFamily="2" charset="0"/>
              </a:rPr>
              <a:t>COMPUTATIONAL BIOLOGY DIVISION</a:t>
            </a:r>
          </a:p>
          <a:p>
            <a:pPr algn="ctr"/>
            <a:r>
              <a:rPr lang="en-US" sz="1000" dirty="0">
                <a:latin typeface="Bangla MN" pitchFamily="2" charset="0"/>
                <a:cs typeface="Bangla MN" pitchFamily="2" charset="0"/>
              </a:rPr>
              <a:t>UNIVERSITY OF CAPE TOWN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7E92B-5F9F-484A-A939-A6159152F3C4}"/>
              </a:ext>
            </a:extLst>
          </p:cNvPr>
          <p:cNvSpPr txBox="1"/>
          <p:nvPr/>
        </p:nvSpPr>
        <p:spPr>
          <a:xfrm>
            <a:off x="2297739" y="3813153"/>
            <a:ext cx="22625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600" dirty="0">
                <a:latin typeface="Bangla MN" pitchFamily="2" charset="0"/>
                <a:cs typeface="Bangla MN" pitchFamily="2" charset="0"/>
              </a:rPr>
              <a:t>SPONSORS</a:t>
            </a:r>
            <a:endParaRPr lang="en-US" sz="1300" spc="600" dirty="0"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112944-6B3E-724D-B20F-83015EBE8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1637" y="4251913"/>
            <a:ext cx="1294792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E7E988-D0A3-8340-8F2D-902B870D6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7266" y="3839685"/>
            <a:ext cx="1048718" cy="45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ED4DF1-DC52-014B-AF7F-5ACF7E39AC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499" y="4115322"/>
            <a:ext cx="1219605" cy="4572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064D42-2447-F242-9308-6BE47F6088D2}"/>
              </a:ext>
            </a:extLst>
          </p:cNvPr>
          <p:cNvCxnSpPr>
            <a:cxnSpLocks/>
          </p:cNvCxnSpPr>
          <p:nvPr/>
        </p:nvCxnSpPr>
        <p:spPr>
          <a:xfrm>
            <a:off x="451362" y="3790918"/>
            <a:ext cx="5955276" cy="0"/>
          </a:xfrm>
          <a:prstGeom prst="line">
            <a:avLst/>
          </a:prstGeom>
          <a:ln w="12700">
            <a:solidFill>
              <a:srgbClr val="9CC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518625F-C0B9-F944-9710-DAE4DDC522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2385" y="3725940"/>
            <a:ext cx="921770" cy="92362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19D1451-FCE7-394C-81FF-AA1B9389DF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1314" y="5847593"/>
            <a:ext cx="903297" cy="2330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1F42CE6-B537-7E44-89E2-92A4F5E24D92}"/>
              </a:ext>
            </a:extLst>
          </p:cNvPr>
          <p:cNvSpPr txBox="1"/>
          <p:nvPr/>
        </p:nvSpPr>
        <p:spPr>
          <a:xfrm>
            <a:off x="366618" y="5825733"/>
            <a:ext cx="900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latin typeface="Bangla MN" pitchFamily="2" charset="0"/>
                <a:cs typeface="Bangla MN" pitchFamily="2" charset="0"/>
              </a:rPr>
              <a:t>Sponsored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B9B0F-FB67-BA4C-966F-9777A4B66E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6399" y="4133591"/>
            <a:ext cx="1066800" cy="4000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8D76E20-568B-144C-BD77-2EAE7B7E70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56478" y="5792646"/>
            <a:ext cx="914400" cy="3429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F5779C-74D8-BC44-B50F-6A2E0F9EAA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5491" y="5689620"/>
            <a:ext cx="547846" cy="5489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F5F9EAF-79E2-1140-82A3-EC61E289E875}"/>
              </a:ext>
            </a:extLst>
          </p:cNvPr>
          <p:cNvGrpSpPr/>
          <p:nvPr/>
        </p:nvGrpSpPr>
        <p:grpSpPr>
          <a:xfrm>
            <a:off x="2826169" y="4043257"/>
            <a:ext cx="2231698" cy="360448"/>
            <a:chOff x="41021" y="3480020"/>
            <a:chExt cx="2231698" cy="36044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96EF849-73EF-F540-BDBA-4D06F30E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1021" y="3481031"/>
              <a:ext cx="1174162" cy="35943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C9CD46-A08A-E841-AB4A-A095E0DD136D}"/>
                </a:ext>
              </a:extLst>
            </p:cNvPr>
            <p:cNvSpPr txBox="1"/>
            <p:nvPr/>
          </p:nvSpPr>
          <p:spPr>
            <a:xfrm>
              <a:off x="1143206" y="3480020"/>
              <a:ext cx="1129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Lucida Sans" panose="020B0602030504020204" pitchFamily="34" charset="77"/>
                </a:rPr>
                <a:t>COMPUTATIONAL 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75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115</Words>
  <Application>Microsoft Macintosh PowerPoint</Application>
  <PresentationFormat>Letter Paper (8.5x11 in)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Bangla MN</vt:lpstr>
      <vt:lpstr>Calibri</vt:lpstr>
      <vt:lpstr>Calibri Light</vt:lpstr>
      <vt:lpstr>Lucida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Munoz-Torres</dc:creator>
  <cp:lastModifiedBy>Monica Munoz-Torres</cp:lastModifiedBy>
  <cp:revision>184</cp:revision>
  <cp:lastPrinted>2019-04-25T18:10:37Z</cp:lastPrinted>
  <dcterms:created xsi:type="dcterms:W3CDTF">2019-03-11T04:38:05Z</dcterms:created>
  <dcterms:modified xsi:type="dcterms:W3CDTF">2019-05-23T19:14:11Z</dcterms:modified>
</cp:coreProperties>
</file>