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/>
    <p:restoredTop sz="94683"/>
  </p:normalViewPr>
  <p:slideViewPr>
    <p:cSldViewPr snapToGrid="0" snapToObjects="1">
      <p:cViewPr varScale="1">
        <p:scale>
          <a:sx n="127" d="100"/>
          <a:sy n="127" d="100"/>
        </p:scale>
        <p:origin x="20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CF70E-B64E-0E43-8EF8-E29E7CE7D25D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377DB-D8A7-7645-A7BC-79A7148B4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58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EE16-3F30-AE45-8F42-59C3ECCEB165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170B-3AC3-934A-9183-6D2A286F8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5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EE16-3F30-AE45-8F42-59C3ECCEB165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170B-3AC3-934A-9183-6D2A286F8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4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EE16-3F30-AE45-8F42-59C3ECCEB165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170B-3AC3-934A-9183-6D2A286F8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5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EE16-3F30-AE45-8F42-59C3ECCEB165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170B-3AC3-934A-9183-6D2A286F8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6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EE16-3F30-AE45-8F42-59C3ECCEB165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170B-3AC3-934A-9183-6D2A286F8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8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EE16-3F30-AE45-8F42-59C3ECCEB165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170B-3AC3-934A-9183-6D2A286F8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1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EE16-3F30-AE45-8F42-59C3ECCEB165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170B-3AC3-934A-9183-6D2A286F8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71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EE16-3F30-AE45-8F42-59C3ECCEB165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170B-3AC3-934A-9183-6D2A286F8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0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EE16-3F30-AE45-8F42-59C3ECCEB165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170B-3AC3-934A-9183-6D2A286F8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6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EE16-3F30-AE45-8F42-59C3ECCEB165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170B-3AC3-934A-9183-6D2A286F8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0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EE16-3F30-AE45-8F42-59C3ECCEB165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170B-3AC3-934A-9183-6D2A286F8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EEE16-3F30-AE45-8F42-59C3ECCEB165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E170B-3AC3-934A-9183-6D2A286F8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5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921000" y="1168400"/>
            <a:ext cx="6775893" cy="4508500"/>
            <a:chOff x="2921000" y="1168400"/>
            <a:chExt cx="6775893" cy="4508500"/>
          </a:xfrm>
          <a:solidFill>
            <a:schemeClr val="bg1"/>
          </a:solidFill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1000" y="1168400"/>
              <a:ext cx="6350000" cy="4508500"/>
            </a:xfrm>
            <a:prstGeom prst="rect">
              <a:avLst/>
            </a:prstGeom>
            <a:grpFill/>
          </p:spPr>
        </p:pic>
        <p:sp>
          <p:nvSpPr>
            <p:cNvPr id="5" name="Rectangle 4"/>
            <p:cNvSpPr/>
            <p:nvPr/>
          </p:nvSpPr>
          <p:spPr>
            <a:xfrm>
              <a:off x="6818721" y="1584252"/>
              <a:ext cx="2878172" cy="9387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5500" b="1" i="0" dirty="0" smtClean="0">
                  <a:solidFill>
                    <a:srgbClr val="000000"/>
                  </a:solidFill>
                  <a:effectLst/>
                  <a:latin typeface="Linux Libertine" charset="0"/>
                </a:rPr>
                <a:t>BOSC</a:t>
              </a:r>
              <a:endParaRPr lang="en-US" sz="5500" b="1" i="0" dirty="0">
                <a:solidFill>
                  <a:srgbClr val="000000"/>
                </a:solidFill>
                <a:effectLst/>
                <a:latin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252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21000" y="1168400"/>
            <a:ext cx="6350000" cy="4508500"/>
            <a:chOff x="2921000" y="1168400"/>
            <a:chExt cx="6350000" cy="4508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1000" y="1168400"/>
              <a:ext cx="6350000" cy="450850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5" name="Rectangle 4"/>
            <p:cNvSpPr/>
            <p:nvPr/>
          </p:nvSpPr>
          <p:spPr>
            <a:xfrm>
              <a:off x="4851697" y="2500278"/>
              <a:ext cx="227979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000" b="1" i="0" dirty="0" smtClean="0">
                  <a:solidFill>
                    <a:srgbClr val="000000"/>
                  </a:solidFill>
                  <a:effectLst/>
                  <a:latin typeface="Linux Libertine" charset="0"/>
                </a:rPr>
                <a:t>BOSC</a:t>
              </a:r>
              <a:endParaRPr lang="en-US" sz="6000" b="1" i="0" dirty="0">
                <a:solidFill>
                  <a:srgbClr val="000000"/>
                </a:solidFill>
                <a:effectLst/>
                <a:latin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347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920999" y="1168400"/>
            <a:ext cx="6350001" cy="5373077"/>
            <a:chOff x="2920999" y="1168400"/>
            <a:chExt cx="6350001" cy="5373077"/>
          </a:xfrm>
        </p:grpSpPr>
        <p:sp>
          <p:nvSpPr>
            <p:cNvPr id="3" name="Rectangle 2"/>
            <p:cNvSpPr/>
            <p:nvPr/>
          </p:nvSpPr>
          <p:spPr>
            <a:xfrm>
              <a:off x="2920999" y="1168400"/>
              <a:ext cx="6350001" cy="5373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1000" y="1168400"/>
              <a:ext cx="6350000" cy="450850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5" name="Rectangle 4"/>
            <p:cNvSpPr/>
            <p:nvPr/>
          </p:nvSpPr>
          <p:spPr>
            <a:xfrm>
              <a:off x="3888504" y="5424231"/>
              <a:ext cx="441499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000" b="1" i="0" smtClean="0">
                  <a:solidFill>
                    <a:srgbClr val="000000"/>
                  </a:solidFill>
                  <a:effectLst/>
                  <a:latin typeface="Linux Libertine" charset="0"/>
                </a:rPr>
                <a:t>BOSC | OBF</a:t>
              </a:r>
              <a:endParaRPr lang="en-US" sz="6000" b="1" i="0" dirty="0">
                <a:solidFill>
                  <a:srgbClr val="000000"/>
                </a:solidFill>
                <a:effectLst/>
                <a:latin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266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682" y="191386"/>
            <a:ext cx="8560171" cy="653153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75825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</Words>
  <Application>Microsoft Macintosh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Linux Libertine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 Munoz-Torres</dc:creator>
  <cp:lastModifiedBy>Moni Munoz-Torres</cp:lastModifiedBy>
  <cp:revision>8</cp:revision>
  <dcterms:created xsi:type="dcterms:W3CDTF">2017-12-12T19:41:39Z</dcterms:created>
  <dcterms:modified xsi:type="dcterms:W3CDTF">2017-12-12T20:53:16Z</dcterms:modified>
</cp:coreProperties>
</file>