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Pillar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Fluent Rule Engine Presentation</a:t>
            </a:r>
          </a:p>
          <a:p>
            <a:r>
              <a:rPr lang="en-US" dirty="0" smtClean="0"/>
              <a:t>Ron Denis</a:t>
            </a:r>
          </a:p>
          <a:p>
            <a:r>
              <a:rPr lang="en-US" dirty="0" smtClean="0"/>
              <a:t>12/7/2011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72336"/>
          </a:xfrm>
        </p:spPr>
        <p:txBody>
          <a:bodyPr/>
          <a:lstStyle/>
          <a:p>
            <a:r>
              <a:rPr lang="en-US" dirty="0" smtClean="0"/>
              <a:t>What is a rule?</a:t>
            </a:r>
          </a:p>
          <a:p>
            <a:endParaRPr lang="en-US" dirty="0"/>
          </a:p>
          <a:p>
            <a:r>
              <a:rPr lang="en-US" dirty="0" smtClean="0"/>
              <a:t>Possible Answers: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software decision point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Application logic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regulation or principle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An judgment of correctness (validation)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programmers answer: an if-then-else statement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2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000936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Requirement: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a new customer is a preferred customer then send them a formal greeting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In the fluent rule engine:</a:t>
            </a:r>
          </a:p>
          <a:p>
            <a:endParaRPr lang="en-US" dirty="0" smtClean="0"/>
          </a:p>
          <a:p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NewRule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(() =&gt; 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.PreferredCustomersShouldBeSentAFormalGreeting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    .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When(customer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 =&gt; 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.IsPreferred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    .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Then(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customer =&gt;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followUpService.SendFormalGreeting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Engine 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553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Rule Introduction (basic rules)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Validation Rules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Property Validation Rules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Rule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Advanced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85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Pillar</vt:lpstr>
      <vt:lpstr>Rules</vt:lpstr>
      <vt:lpstr>Rule Example</vt:lpstr>
      <vt:lpstr>Rule Engine Demos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Pillar</dc:title>
  <dc:creator>Ron Denis</dc:creator>
  <cp:lastModifiedBy>Ron Denis</cp:lastModifiedBy>
  <cp:revision>4</cp:revision>
  <dcterms:created xsi:type="dcterms:W3CDTF">2006-08-16T00:00:00Z</dcterms:created>
  <dcterms:modified xsi:type="dcterms:W3CDTF">2011-12-07T15:58:53Z</dcterms:modified>
</cp:coreProperties>
</file>