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4" r:id="rId17"/>
    <p:sldId id="286" r:id="rId18"/>
    <p:sldId id="288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14806-9F9E-4161-CB01-7D1754533D91}" v="16" dt="2020-01-20T00:27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mi Tress" userId="S::ntress@dal.ca::b6a3b51a-2078-4697-bec1-168e91060ec0" providerId="AD" clId="Web-{52414806-9F9E-4161-CB01-7D1754533D91}"/>
    <pc:docChg chg="delSld">
      <pc:chgData name="Naomi Tress" userId="S::ntress@dal.ca::b6a3b51a-2078-4697-bec1-168e91060ec0" providerId="AD" clId="Web-{52414806-9F9E-4161-CB01-7D1754533D91}" dt="2020-01-20T00:27:53.061" v="15"/>
      <pc:docMkLst>
        <pc:docMk/>
      </pc:docMkLst>
      <pc:sldChg chg="del">
        <pc:chgData name="Naomi Tress" userId="S::ntress@dal.ca::b6a3b51a-2078-4697-bec1-168e91060ec0" providerId="AD" clId="Web-{52414806-9F9E-4161-CB01-7D1754533D91}" dt="2020-01-20T00:27:13.389" v="0"/>
        <pc:sldMkLst>
          <pc:docMk/>
          <pc:sldMk cId="0" sldId="258"/>
        </pc:sldMkLst>
      </pc:sldChg>
      <pc:sldChg chg="del">
        <pc:chgData name="Naomi Tress" userId="S::ntress@dal.ca::b6a3b51a-2078-4697-bec1-168e91060ec0" providerId="AD" clId="Web-{52414806-9F9E-4161-CB01-7D1754533D91}" dt="2020-01-20T00:27:17.451" v="1"/>
        <pc:sldMkLst>
          <pc:docMk/>
          <pc:sldMk cId="0" sldId="260"/>
        </pc:sldMkLst>
      </pc:sldChg>
      <pc:sldChg chg="del">
        <pc:chgData name="Naomi Tress" userId="S::ntress@dal.ca::b6a3b51a-2078-4697-bec1-168e91060ec0" providerId="AD" clId="Web-{52414806-9F9E-4161-CB01-7D1754533D91}" dt="2020-01-20T00:27:22.795" v="2"/>
        <pc:sldMkLst>
          <pc:docMk/>
          <pc:sldMk cId="0" sldId="263"/>
        </pc:sldMkLst>
      </pc:sldChg>
      <pc:sldChg chg="del">
        <pc:chgData name="Naomi Tress" userId="S::ntress@dal.ca::b6a3b51a-2078-4697-bec1-168e91060ec0" providerId="AD" clId="Web-{52414806-9F9E-4161-CB01-7D1754533D91}" dt="2020-01-20T00:27:25.515" v="3"/>
        <pc:sldMkLst>
          <pc:docMk/>
          <pc:sldMk cId="0" sldId="265"/>
        </pc:sldMkLst>
      </pc:sldChg>
      <pc:sldChg chg="del">
        <pc:chgData name="Naomi Tress" userId="S::ntress@dal.ca::b6a3b51a-2078-4697-bec1-168e91060ec0" providerId="AD" clId="Web-{52414806-9F9E-4161-CB01-7D1754533D91}" dt="2020-01-20T00:27:27.873" v="4"/>
        <pc:sldMkLst>
          <pc:docMk/>
          <pc:sldMk cId="0" sldId="267"/>
        </pc:sldMkLst>
      </pc:sldChg>
      <pc:sldChg chg="del">
        <pc:chgData name="Naomi Tress" userId="S::ntress@dal.ca::b6a3b51a-2078-4697-bec1-168e91060ec0" providerId="AD" clId="Web-{52414806-9F9E-4161-CB01-7D1754533D91}" dt="2020-01-20T00:27:30.170" v="5"/>
        <pc:sldMkLst>
          <pc:docMk/>
          <pc:sldMk cId="0" sldId="269"/>
        </pc:sldMkLst>
      </pc:sldChg>
      <pc:sldChg chg="del">
        <pc:chgData name="Naomi Tress" userId="S::ntress@dal.ca::b6a3b51a-2078-4697-bec1-168e91060ec0" providerId="AD" clId="Web-{52414806-9F9E-4161-CB01-7D1754533D91}" dt="2020-01-20T00:27:32.529" v="6"/>
        <pc:sldMkLst>
          <pc:docMk/>
          <pc:sldMk cId="0" sldId="271"/>
        </pc:sldMkLst>
      </pc:sldChg>
      <pc:sldChg chg="del">
        <pc:chgData name="Naomi Tress" userId="S::ntress@dal.ca::b6a3b51a-2078-4697-bec1-168e91060ec0" providerId="AD" clId="Web-{52414806-9F9E-4161-CB01-7D1754533D91}" dt="2020-01-20T00:27:34.326" v="7"/>
        <pc:sldMkLst>
          <pc:docMk/>
          <pc:sldMk cId="0" sldId="273"/>
        </pc:sldMkLst>
      </pc:sldChg>
      <pc:sldChg chg="del">
        <pc:chgData name="Naomi Tress" userId="S::ntress@dal.ca::b6a3b51a-2078-4697-bec1-168e91060ec0" providerId="AD" clId="Web-{52414806-9F9E-4161-CB01-7D1754533D91}" dt="2020-01-20T00:27:36.201" v="8"/>
        <pc:sldMkLst>
          <pc:docMk/>
          <pc:sldMk cId="0" sldId="275"/>
        </pc:sldMkLst>
      </pc:sldChg>
      <pc:sldChg chg="del">
        <pc:chgData name="Naomi Tress" userId="S::ntress@dal.ca::b6a3b51a-2078-4697-bec1-168e91060ec0" providerId="AD" clId="Web-{52414806-9F9E-4161-CB01-7D1754533D91}" dt="2020-01-20T00:27:37.811" v="9"/>
        <pc:sldMkLst>
          <pc:docMk/>
          <pc:sldMk cId="0" sldId="277"/>
        </pc:sldMkLst>
      </pc:sldChg>
      <pc:sldChg chg="del">
        <pc:chgData name="Naomi Tress" userId="S::ntress@dal.ca::b6a3b51a-2078-4697-bec1-168e91060ec0" providerId="AD" clId="Web-{52414806-9F9E-4161-CB01-7D1754533D91}" dt="2020-01-20T00:27:40.326" v="10"/>
        <pc:sldMkLst>
          <pc:docMk/>
          <pc:sldMk cId="0" sldId="279"/>
        </pc:sldMkLst>
      </pc:sldChg>
      <pc:sldChg chg="del">
        <pc:chgData name="Naomi Tress" userId="S::ntress@dal.ca::b6a3b51a-2078-4697-bec1-168e91060ec0" providerId="AD" clId="Web-{52414806-9F9E-4161-CB01-7D1754533D91}" dt="2020-01-20T00:27:42.311" v="11"/>
        <pc:sldMkLst>
          <pc:docMk/>
          <pc:sldMk cId="0" sldId="281"/>
        </pc:sldMkLst>
      </pc:sldChg>
      <pc:sldChg chg="del">
        <pc:chgData name="Naomi Tress" userId="S::ntress@dal.ca::b6a3b51a-2078-4697-bec1-168e91060ec0" providerId="AD" clId="Web-{52414806-9F9E-4161-CB01-7D1754533D91}" dt="2020-01-20T00:27:47.654" v="12"/>
        <pc:sldMkLst>
          <pc:docMk/>
          <pc:sldMk cId="0" sldId="283"/>
        </pc:sldMkLst>
      </pc:sldChg>
      <pc:sldChg chg="del">
        <pc:chgData name="Naomi Tress" userId="S::ntress@dal.ca::b6a3b51a-2078-4697-bec1-168e91060ec0" providerId="AD" clId="Web-{52414806-9F9E-4161-CB01-7D1754533D91}" dt="2020-01-20T00:27:49.998" v="13"/>
        <pc:sldMkLst>
          <pc:docMk/>
          <pc:sldMk cId="0" sldId="285"/>
        </pc:sldMkLst>
      </pc:sldChg>
      <pc:sldChg chg="del">
        <pc:chgData name="Naomi Tress" userId="S::ntress@dal.ca::b6a3b51a-2078-4697-bec1-168e91060ec0" providerId="AD" clId="Web-{52414806-9F9E-4161-CB01-7D1754533D91}" dt="2020-01-20T00:27:51.655" v="14"/>
        <pc:sldMkLst>
          <pc:docMk/>
          <pc:sldMk cId="0" sldId="287"/>
        </pc:sldMkLst>
      </pc:sldChg>
      <pc:sldChg chg="del">
        <pc:chgData name="Naomi Tress" userId="S::ntress@dal.ca::b6a3b51a-2078-4697-bec1-168e91060ec0" providerId="AD" clId="Web-{52414806-9F9E-4161-CB01-7D1754533D91}" dt="2020-01-20T00:27:53.061" v="15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ca00e375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7ca00e375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ca00e375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7ca00e375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ca00e375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ca00e375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a00e375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ca00e375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ca00e375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7ca00e375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ca00e375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7ca00e375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ca00e375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7ca00e375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a00e375d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7ca00e375d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ca00e375d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7ca00e375d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9ce2894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7c9ce2894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a00e37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7ca00e37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a00e375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7ca00e375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a00e375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ca00e375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a00e375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ca00e375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a00e375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7ca00e375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a00e375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7ca00e375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a00e375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ca00e375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Darwin Core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(17 Questions)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9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Coordinates should be recorded in decimal formats. Which is the correct conversion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of 18°30’25”N – 5°15’E as decimalLongitude, decimalLatitude?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18.50694, -5.25000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18.50694, 5.25000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18.30250, 5.15000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18.30250, -5.15000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e. 18,50694, 5,25000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f. 5.25000, 18.50694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10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dataset contains sensitive data (like abundance of a commercial valuable species or an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endangered species) and you are not allowed to make these locations public. What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should you do?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You may convince them to publish the data without abundance.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You do not have to provide the exact locations, you can take the center of a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grid cell (like 1x1 degrees), and mention the position is converted to the center of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grid cell in DwC:dataGeneralizations. 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Ask if the data can be released when they are more than 5 years old.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You think it is good that these data are not public, so you leave it as it 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11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have data about dolphin sightings, which vocabulary should you use for the DwC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term: basisOfRecord?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LivingSpecimen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Present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PreservedSpecimen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HumanObservation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12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of the Darwin Core terms are mandatory for OBIS?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occurrenceID, scientificName, scientificNameID, decimalLatitude,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decimalLongitude, dateIdentified, scientificNameAuthorship, basisOfRecord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occurrenceID, eventID, minimumDepth, eventDate, decimalLatitude,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decimalLongitude, country, identifiedBy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occurrenceID, scientificName, scientificNameID, decimalLatitude,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decimalLongitude, identificationRemarks, locationID, materialSampleID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occurrenceID, scientificName, scientificNameID, eventDate, decimalLatitude,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decimalLongitude, basisOfRecord, occurrenceStatus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13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OBIS requires a minimum of 12 DwC terms to be completed in order to publish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your data.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14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4" name="Google Shape;344;p40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it mean when individualCount has the following value?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individualCount  = 0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individualCount  = 100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individualCount  = NULL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15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dataset you are processing indicates that “Gadus morhua juvenile” was observed.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does this translate to Darwin Core?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scientificName: Gadus morhua juvenile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scientificName: Gadus morhua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lifestage: juvenile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16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scientificNameID can be found in WoRMS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17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6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0" name="Google Shape;410;p46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1" name="Google Shape;41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6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6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represents the DwC term: locationID?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one: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The name of the location where the sample was taken.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A reference code provided by the WoRMS web service.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The event identifier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An unique and persistent identifier for the location of the record obtained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gazetteer service, such as www.marineregions.org.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1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02797" y="1061366"/>
            <a:ext cx="7854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Your dataset contains abundance data, for example 25 individuals per liter. You need to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 this as: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DwC:individualCount: 25 per liter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DwC:organismQuantity: 25 and DwC:organismQuantityType: individuals per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liter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MeasurementType: abundance; MeasurementValue: 25 ; MeasurementUnit: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individuals per liter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DwC:abundance: 25 individuals per liter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2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02797" y="1061366"/>
            <a:ext cx="7854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have a species name that includes the word "aff.", which DwC term can hold this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information?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associatedTaxa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identificationQualifier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bibliographicCitation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identificationReferences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3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106137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only have the country as location information, no coordinates. What should I do?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Add the country name in the DwC:location. OBIS automatically adds the coordinates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Add the country's EEZ name in DwC:country. OBIS automatically adds the coordinates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Provide the midpoint and radius from the countries EEZ (available in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marineregions.org) in DwC:decimalLatitude, DwC:decimalLongitude and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DwC:coordinateuncertaintyInMeters and provide the country EEZ name in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DwC:location and add the marineregions ID (MRGID) in DwC:locationID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Add the ISO country code in DwC:country. OBIS automatically adds the coordinates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4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dates and times are acceptable for OBIS? Multiple answers are possible.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 or more: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2010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2013-02-15/2023-02-20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05-12-2010T10:08:35 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2010-6-05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e. 2010-02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5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scientificNameID is a mandatory DwC term for OBIS. It represents a unique and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persistent identifier for the taxon name. OBIS recommends to use the LifeScience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Identifier (LSID) from the World Register of Marine Species (WoRMS). Go to WoRMS and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 for Ascidia curvata. What is the scientificNameID for this species?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urn:lsid:marinespecies.org:taxname:103483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http://www.marinespecies.org/aphia.php?p=taxdetails&amp;id=249981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ascidia_curvata_249981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urn:lsid:marinespecies.org:taxname:249981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6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a scientificName is not in WoRMS, I can leave the scientificNameID blank, but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contact the WoRMS data management team to add the name and I will add the WoRMS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LSID in the next dataset version.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7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dataset contains bottom trawl transects, how can I publish this in OBIS?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Provide the coordinates as DwC:startdecimalLongitude and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DwC:startdecimalLatitude and DwC:enddecimalLongitude and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DwC:enddecimalLatitude.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OBIS cannot deal with line transects, only point data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Provide the line transect as DwC:footprintWKT.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Provide the midpoint in DwC:decimalLatitude and DwC:decimalLongitude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add the radius in DwC:coordinateuncertaintyInMeters. The line transect itself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be provided in DwC:footprintWKT.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1E3566"/>
                </a:solidFill>
                <a:latin typeface="Montserrat"/>
                <a:ea typeface="Montserrat"/>
                <a:cs typeface="Montserrat"/>
                <a:sym typeface="Montserrat"/>
              </a:rPr>
              <a:t>Question 8</a:t>
            </a:r>
            <a:endParaRPr b="1">
              <a:solidFill>
                <a:srgbClr val="1E35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86450" y="4844750"/>
            <a:ext cx="2253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-1" y="4763150"/>
            <a:ext cx="40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477000" y="4791950"/>
            <a:ext cx="46638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OCEAN TRACKING NETWORK</a:t>
            </a: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800" y="4821546"/>
            <a:ext cx="403200" cy="2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5968093" y="4609157"/>
            <a:ext cx="48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03200" y="1017725"/>
            <a:ext cx="8832300" cy="3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dataset contains date ranges. How shall I publish this in OBIS?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one: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Provide the dates as DwC:startEventDate and DwC:endEventDate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Provide the start and end date in DwC:eventDate with a / separator.</a:t>
            </a: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Provide the mid-date.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Darwin Core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 Core </dc:title>
  <cp:revision>10</cp:revision>
  <dcterms:modified xsi:type="dcterms:W3CDTF">2020-01-20T00:27:56Z</dcterms:modified>
</cp:coreProperties>
</file>