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5" r:id="rId7"/>
    <p:sldId id="260" r:id="rId8"/>
    <p:sldId id="261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/>
    <p:restoredTop sz="94831"/>
  </p:normalViewPr>
  <p:slideViewPr>
    <p:cSldViewPr snapToGrid="0">
      <p:cViewPr varScale="1">
        <p:scale>
          <a:sx n="148" d="100"/>
          <a:sy n="148" d="100"/>
        </p:scale>
        <p:origin x="1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42F95-2235-40BF-4258-A22A293B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45079B-CBDA-BB9D-2920-C579F2CD7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52879-7EF1-4FCA-3515-4A9F0E0B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9FF9-BEE2-4A42-B201-D28F795BDEA7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9FFED-CEE3-FAA2-F797-E1AA0FD8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C6D3E-1C3A-18C8-D749-F8EA61B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B752-F977-2A48-BBB2-CAC8CC1552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68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70944-E787-8A75-68D5-7954E16A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74EA53-A695-CD72-5D1C-02EB4A6A7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EB438-3877-B25E-38A2-14AA8CC3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9FF9-BEE2-4A42-B201-D28F795BDEA7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7D701-1E90-AC4D-16A4-4E1F7637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9EDA7-634F-3597-8FBF-1D47D956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B752-F977-2A48-BBB2-CAC8CC1552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804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F6B45D-D799-D4CE-400A-2A0E2C289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0B97F-86A1-D675-1712-CEED59180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519B0-EE81-AA81-D3CB-B979AA16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9FF9-BEE2-4A42-B201-D28F795BDEA7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25849-8182-1FE1-757D-648E61A3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D1A73-2AD7-BBF2-DF68-8B4E0BB2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B752-F977-2A48-BBB2-CAC8CC1552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962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84A78-2D3C-6293-E2FE-5C4A8283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B14F6-0763-5400-5492-C462B9A4A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F80D2-5CD3-8ECF-079B-A2B4AFFC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9FF9-BEE2-4A42-B201-D28F795BDEA7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E4AE4-A036-173B-DD72-A64885ED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4AC4A-A87D-2D18-066E-8C498422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B752-F977-2A48-BBB2-CAC8CC1552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863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B9B26-6A7E-6A7B-47B7-65243B1E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3DC9E-D1DE-5231-ED97-CB488C74D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14D6D-C15B-A5A2-902E-D7F9EA34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9FF9-BEE2-4A42-B201-D28F795BDEA7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81E92-6E44-9A11-2B80-E8BB5F8E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E3D71-2E76-652B-D348-051C404E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B752-F977-2A48-BBB2-CAC8CC1552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240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A49F3-7161-7CB2-4A51-D5E0B365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D909C-633F-F2F6-501B-E51E676C6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46A85-E491-A747-00FF-0A231CD1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5E8E29-1CAD-D153-4711-FD7FB381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9FF9-BEE2-4A42-B201-D28F795BDEA7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A78E6-A41D-6A06-EDF0-6009CF1D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4901E-8C09-FEA0-9857-877A14CC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B752-F977-2A48-BBB2-CAC8CC1552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097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93EAA-3762-C49F-8060-A0808638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E59D6-1F33-9174-5C02-DD4A5FBBB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0D0997-DEDB-3670-839A-3E4553A49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953639-70EB-E793-4C04-E0FF6D084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B174BB-84D4-2FDF-4C0F-5C2B3997B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4AED05-AA87-E008-7DC5-B8E615EE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9FF9-BEE2-4A42-B201-D28F795BDEA7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90A21-C89A-EF63-C85E-2412F35D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F1F877-DE62-2C32-FA4E-E806BFD3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B752-F977-2A48-BBB2-CAC8CC1552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384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D4381-FEBC-1643-5D74-40425569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92ECB-1850-1240-FC2C-639D7C9C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9FF9-BEE2-4A42-B201-D28F795BDEA7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EA3FE-98B9-645F-7DA8-05132D45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E29D09-CD8B-C488-F4DE-C0BD2D54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B752-F977-2A48-BBB2-CAC8CC1552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859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172B99-BF0C-E732-1E95-A023575D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9FF9-BEE2-4A42-B201-D28F795BDEA7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8DFE22-E2A4-71EA-7D8A-0A6A741A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D6E44-7AF6-C8CC-3C76-147786EF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B752-F977-2A48-BBB2-CAC8CC1552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67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B853D-6972-AF7F-D882-8D86F077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BB2BB-6BCF-A9A8-4031-5504A635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5FB08D-B880-0F39-681C-4C1E2B09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890D6-0620-77DB-5203-2FB93C88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9FF9-BEE2-4A42-B201-D28F795BDEA7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77AAE-459C-8C56-A835-7698327F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724EF-6584-6701-3F31-019CBE2B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B752-F977-2A48-BBB2-CAC8CC1552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283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32C8E-288C-A9DA-4B85-95BD6B4A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6AD230-EBE5-5641-F893-4E96550E1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AA9C7-ECF5-88C6-009C-FA2BDD74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A9B8D-F5A2-A3C9-79C4-1F180C93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9FF9-BEE2-4A42-B201-D28F795BDEA7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E1721-1369-D9F3-F1CD-1939D6CE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674A72-4C2D-F2BC-84C1-F8A5781D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B752-F977-2A48-BBB2-CAC8CC1552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982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BC9E4-99E9-6966-8793-BDD75320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6E99A-412A-C26D-D42A-AE3E0F5B2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BEDA9-68C8-DA6D-DBDE-2114A24C5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9FF9-BEE2-4A42-B201-D28F795BDEA7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9C92B-73E7-060A-7F34-2E89B5049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CCCDF-B7B2-6EE0-24BC-0837C9552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B752-F977-2A48-BBB2-CAC8CC1552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40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64378-F828-0F8E-3A26-53B67FD3D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7752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20230802</a:t>
            </a:r>
            <a:br>
              <a:rPr kumimoji="1" lang="en-US" altLang="ko-KR" dirty="0"/>
            </a:br>
            <a:r>
              <a:rPr kumimoji="1" lang="en-US" altLang="ko-KR" dirty="0"/>
              <a:t>OBJECT Flutter Seminar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sz="4000" b="1" dirty="0"/>
              <a:t>MVVM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Pattern / Provider / Project Code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12296F-BCCD-F5F3-A6CE-2BD3A540B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01945004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한승완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47861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C824-ABA8-D351-A309-4684BB05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Build Context</a:t>
            </a:r>
            <a:r>
              <a:rPr kumimoji="1" lang="ko-KR" altLang="en-US" dirty="0"/>
              <a:t> 용어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2C28C-0AD6-C06E-D225-424D0412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ko-Kore-KR" b="1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 </a:t>
            </a:r>
          </a:p>
          <a:p>
            <a:r>
              <a:rPr lang="en" altLang="ko-Kore-KR" b="1" i="0" dirty="0" err="1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BuildContext</a:t>
            </a:r>
            <a:r>
              <a:rPr kumimoji="1" lang="ko-KR" altLang="en-US" b="1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endParaRPr kumimoji="1" lang="en-US" altLang="ko-KR" b="1" dirty="0">
              <a:solidFill>
                <a:srgbClr val="000000"/>
              </a:solidFill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marL="0" indent="0"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	</a:t>
            </a:r>
            <a:r>
              <a:rPr kumimoji="1" lang="ko-KR" altLang="en-US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현재 위젯의 </a:t>
            </a:r>
            <a:r>
              <a:rPr kumimoji="1" lang="ko-KR" altLang="en-US" i="0" dirty="0" err="1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위젯트리상의</a:t>
            </a:r>
            <a:r>
              <a:rPr kumimoji="1" lang="ko-KR" altLang="en-US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위치에 관한 정보를 </a:t>
            </a:r>
            <a:r>
              <a:rPr kumimoji="1" lang="ko-KR" altLang="en-US" i="0" dirty="0" err="1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담고있는</a:t>
            </a:r>
            <a:r>
              <a:rPr kumimoji="1" lang="ko-KR" altLang="en-US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변수</a:t>
            </a:r>
            <a:endParaRPr kumimoji="1" lang="en-US" altLang="ko-KR" i="0" dirty="0">
              <a:solidFill>
                <a:srgbClr val="000000"/>
              </a:solidFill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marL="0" indent="0">
              <a:buNone/>
            </a:pPr>
            <a:endParaRPr kumimoji="1" lang="en-US" altLang="ko-Kore-KR" b="1" dirty="0">
              <a:solidFill>
                <a:srgbClr val="000000"/>
              </a:solidFill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endParaRPr kumimoji="1" lang="en-US" altLang="ko-Kore-KR" b="1" dirty="0">
              <a:solidFill>
                <a:srgbClr val="000000"/>
              </a:solidFill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lang="en" altLang="ko-Kore-KR" b="1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Of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함수</a:t>
            </a:r>
            <a:endParaRPr lang="en-US" altLang="ko-KR" b="1" dirty="0">
              <a:solidFill>
                <a:srgbClr val="000000"/>
              </a:solidFill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	</a:t>
            </a:r>
            <a:r>
              <a:rPr lang="ko-KR" altLang="en-US" b="1" dirty="0">
                <a:solidFill>
                  <a:srgbClr val="000000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r>
              <a:rPr lang="en" altLang="ko-KR" dirty="0">
                <a:solidFill>
                  <a:srgbClr val="000000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of</a:t>
            </a:r>
            <a:r>
              <a:rPr lang="ko-KR" altLang="en-US" dirty="0">
                <a:solidFill>
                  <a:srgbClr val="000000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함수는 현재 위젯의 위쪽 방향으로 가장 가까운 위젯을 찾는 함수</a:t>
            </a:r>
            <a:endParaRPr lang="en-US" altLang="ko-KR" dirty="0">
              <a:solidFill>
                <a:srgbClr val="000000"/>
              </a:solidFill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endParaRPr lang="en-US" altLang="ko-KR" b="1" i="0" dirty="0">
              <a:solidFill>
                <a:srgbClr val="000000"/>
              </a:solidFill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endParaRPr lang="ko-KR" altLang="en-US" b="1" i="0" dirty="0">
              <a:solidFill>
                <a:srgbClr val="000000"/>
              </a:solidFill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3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C38D-8A70-3DDC-349D-3E6921C3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Build Context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8A3C3-10E0-1805-49E1-222D6154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'Context’</a:t>
            </a:r>
            <a:r>
              <a:rPr kumimoji="1" lang="en-US" altLang="ko-Kore-KR" dirty="0"/>
              <a:t> =</a:t>
            </a:r>
            <a:r>
              <a:rPr kumimoji="1" lang="ko-KR" altLang="en-US" dirty="0"/>
              <a:t> 문맥</a:t>
            </a:r>
            <a:r>
              <a:rPr kumimoji="1" lang="en-US" altLang="ko-KR" dirty="0"/>
              <a:t> </a:t>
            </a:r>
          </a:p>
          <a:p>
            <a:r>
              <a:rPr kumimoji="1" lang="ko-KR" altLang="en-US" dirty="0" err="1"/>
              <a:t>플러터의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Context - </a:t>
            </a:r>
            <a:r>
              <a:rPr kumimoji="1" lang="en" altLang="ko-Kore-KR" dirty="0"/>
              <a:t>Widget </a:t>
            </a:r>
            <a:r>
              <a:rPr kumimoji="1" lang="ko-KR" altLang="en-US" dirty="0"/>
              <a:t>트리의 부모와 자식 관계가 되는 것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부모 </a:t>
            </a:r>
            <a:r>
              <a:rPr kumimoji="1" lang="en" altLang="ko-KR" dirty="0"/>
              <a:t>Element</a:t>
            </a:r>
            <a:r>
              <a:rPr kumimoji="1" lang="ko-KR" altLang="en-US" dirty="0"/>
              <a:t>에 대한 참조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76C2CD71-23CB-0D52-644F-786BBA81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42" y="3852354"/>
            <a:ext cx="8934915" cy="26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2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D6FB1-95E1-79AD-59AF-D4EB5B7B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예시 프로젝트 코드 리뷰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F0685-DF25-C8BC-0675-88FFCF1F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kumimoji="1" lang="en-US" altLang="ko-Kore-KR" dirty="0"/>
              <a:t>Provider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MVVM</a:t>
            </a:r>
            <a:r>
              <a:rPr kumimoji="1" lang="ko-KR" altLang="en-US" dirty="0"/>
              <a:t> 패턴 적용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 err="1"/>
              <a:t>Dio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라이브러리 적용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Open Rest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로그인 구현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JWT Token</a:t>
            </a:r>
            <a:r>
              <a:rPr kumimoji="1" lang="ko-KR" altLang="en-US" dirty="0"/>
              <a:t> 자동 로그인 구현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Await Async Future</a:t>
            </a:r>
            <a:r>
              <a:rPr kumimoji="1" lang="ko-KR" altLang="en-US" dirty="0"/>
              <a:t> 이용한 비동기 처리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BAFA14-5DA7-43E9-F17C-43DB8E03C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66" t="9576" r="16464" b="18974"/>
          <a:stretch/>
        </p:blipFill>
        <p:spPr>
          <a:xfrm>
            <a:off x="8129832" y="622780"/>
            <a:ext cx="3091993" cy="58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8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49003-9FED-9158-2322-B55F3B9F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0DA42-77C2-BB92-490E-E93AA9EA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MVVM </a:t>
            </a:r>
            <a:r>
              <a:rPr kumimoji="1" lang="ko-Kore-KR" altLang="en-US" dirty="0"/>
              <a:t>패턴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상태관리 라이브러리 장단점 목록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플러터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MVVM </a:t>
            </a:r>
            <a:r>
              <a:rPr kumimoji="1" lang="ko-KR" altLang="en-US" dirty="0"/>
              <a:t>패턴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Provider + MVVM </a:t>
            </a:r>
            <a:r>
              <a:rPr kumimoji="1" lang="ko-KR" altLang="en-US" dirty="0"/>
              <a:t>패턴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Build Context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예시</a:t>
            </a:r>
            <a:r>
              <a:rPr kumimoji="1" lang="ko-KR" altLang="en-US" dirty="0"/>
              <a:t> 프로젝트 시연 및 코드 리뷰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73098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D5A03-A60E-989A-42F5-81B372AF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MVVM </a:t>
            </a:r>
            <a:r>
              <a:rPr kumimoji="1" lang="ko-KR" altLang="en-US" dirty="0"/>
              <a:t>패턴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EB48E-6DCC-19EF-DD10-97CC3CB1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b="0" i="0" dirty="0">
                <a:solidFill>
                  <a:srgbClr val="616161"/>
                </a:solidFill>
                <a:effectLst/>
                <a:latin typeface="LineSeed"/>
              </a:rPr>
              <a:t> </a:t>
            </a:r>
            <a:r>
              <a:rPr lang="en" altLang="ko-Kore-KR" b="0" i="0" dirty="0">
                <a:effectLst/>
                <a:latin typeface="LineSeed"/>
              </a:rPr>
              <a:t>MVVM</a:t>
            </a:r>
            <a:r>
              <a:rPr lang="ko-KR" altLang="en-US" b="0" i="0" dirty="0">
                <a:effectLst/>
                <a:latin typeface="LineSeed"/>
              </a:rPr>
              <a:t>은 뷰</a:t>
            </a:r>
            <a:r>
              <a:rPr lang="en-US" altLang="ko-KR" b="0" i="0" dirty="0">
                <a:effectLst/>
                <a:latin typeface="LineSeed"/>
              </a:rPr>
              <a:t>(</a:t>
            </a:r>
            <a:r>
              <a:rPr lang="en" altLang="ko-KR" dirty="0">
                <a:latin typeface="LineSeed"/>
              </a:rPr>
              <a:t>V</a:t>
            </a:r>
            <a:r>
              <a:rPr lang="en" altLang="ko-Kore-KR" b="0" i="0" dirty="0">
                <a:effectLst/>
                <a:latin typeface="LineSeed"/>
              </a:rPr>
              <a:t>iew), </a:t>
            </a:r>
            <a:r>
              <a:rPr lang="ko-KR" altLang="en-US" b="0" i="0" dirty="0" err="1">
                <a:effectLst/>
                <a:latin typeface="LineSeed"/>
              </a:rPr>
              <a:t>뷰모델</a:t>
            </a:r>
            <a:r>
              <a:rPr lang="en-US" altLang="ko-KR" b="0" i="0" dirty="0">
                <a:effectLst/>
                <a:latin typeface="LineSeed"/>
              </a:rPr>
              <a:t>(V</a:t>
            </a:r>
            <a:r>
              <a:rPr lang="en" altLang="ko-Kore-KR" b="0" i="0" dirty="0" err="1">
                <a:effectLst/>
                <a:latin typeface="LineSeed"/>
              </a:rPr>
              <a:t>iewModel</a:t>
            </a:r>
            <a:r>
              <a:rPr lang="en" altLang="ko-Kore-KR" b="0" i="0" dirty="0">
                <a:effectLst/>
                <a:latin typeface="LineSeed"/>
              </a:rPr>
              <a:t>), </a:t>
            </a:r>
            <a:r>
              <a:rPr lang="ko-KR" altLang="en-US" b="0" i="0" dirty="0">
                <a:effectLst/>
                <a:latin typeface="LineSeed"/>
              </a:rPr>
              <a:t>모델</a:t>
            </a:r>
            <a:r>
              <a:rPr lang="en-US" altLang="ko-KR" b="0" i="0" dirty="0">
                <a:effectLst/>
                <a:latin typeface="LineSeed"/>
              </a:rPr>
              <a:t>(</a:t>
            </a:r>
            <a:r>
              <a:rPr lang="en" altLang="ko-KR" dirty="0">
                <a:latin typeface="LineSeed"/>
              </a:rPr>
              <a:t>M</a:t>
            </a:r>
            <a:r>
              <a:rPr lang="en" altLang="ko-Kore-KR" b="0" i="0" dirty="0">
                <a:effectLst/>
                <a:latin typeface="LineSeed"/>
              </a:rPr>
              <a:t>odel)</a:t>
            </a:r>
            <a:r>
              <a:rPr lang="ko-KR" altLang="en-US" b="0" i="0" dirty="0">
                <a:effectLst/>
                <a:latin typeface="LineSeed"/>
              </a:rPr>
              <a:t>의 세 개 영역으로 나눠 클래스를 만듭니다</a:t>
            </a:r>
            <a:endParaRPr lang="en-US" altLang="ko-KR" b="0" i="0" dirty="0">
              <a:effectLst/>
              <a:latin typeface="LineSeed"/>
            </a:endParaRPr>
          </a:p>
          <a:p>
            <a:endParaRPr lang="en-US" altLang="ko-KR" dirty="0">
              <a:latin typeface="LineSeed"/>
            </a:endParaRPr>
          </a:p>
          <a:p>
            <a:r>
              <a:rPr kumimoji="1" lang="ko-KR" altLang="en-US" dirty="0">
                <a:latin typeface="LineSeed"/>
              </a:rPr>
              <a:t>소프트웨어 아키텍처 패턴</a:t>
            </a:r>
            <a:endParaRPr kumimoji="1" lang="en-US" altLang="ko-Kore-KR" dirty="0">
              <a:latin typeface="LineSeed"/>
            </a:endParaRPr>
          </a:p>
          <a:p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026227-51E6-A812-109A-94512933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63" y="4343400"/>
            <a:ext cx="7968673" cy="23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4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7D464-96DD-95F8-6EE1-2F2D5D07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MVVM </a:t>
            </a:r>
            <a:r>
              <a:rPr kumimoji="1" lang="ko-KR" altLang="en-US" dirty="0"/>
              <a:t>패턴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08219-E1FD-3132-D76E-2A706557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sz="2000" dirty="0"/>
              <a:t>Model : </a:t>
            </a:r>
            <a:r>
              <a:rPr kumimoji="1" lang="ko-KR" altLang="en-US" sz="2000" dirty="0"/>
              <a:t>다루게 될 데이터</a:t>
            </a:r>
          </a:p>
          <a:p>
            <a:r>
              <a:rPr kumimoji="1" lang="en" altLang="ko-Kore-KR" sz="2000" dirty="0"/>
              <a:t>Views : </a:t>
            </a:r>
            <a:r>
              <a:rPr kumimoji="1" lang="ko-KR" altLang="en-US" sz="2000" dirty="0"/>
              <a:t>시각적인 요소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전형적으로 </a:t>
            </a:r>
            <a:r>
              <a:rPr kumimoji="1" lang="en" altLang="ko-Kore-KR" sz="2000" dirty="0"/>
              <a:t>UI</a:t>
            </a:r>
            <a:r>
              <a:rPr kumimoji="1" lang="ko-KR" altLang="en-US" sz="2000" dirty="0"/>
              <a:t> </a:t>
            </a:r>
            <a:r>
              <a:rPr kumimoji="1" lang="en" altLang="ko-Kore-KR" sz="2000" dirty="0"/>
              <a:t>View</a:t>
            </a:r>
            <a:r>
              <a:rPr kumimoji="1" lang="ko-KR" altLang="en-US" sz="2000" dirty="0"/>
              <a:t>의 서브 클래스 들을 의미</a:t>
            </a:r>
          </a:p>
          <a:p>
            <a:r>
              <a:rPr kumimoji="1" lang="en" altLang="ko-Kore-KR" sz="2000" dirty="0"/>
              <a:t>View Models: Model</a:t>
            </a:r>
            <a:r>
              <a:rPr kumimoji="1" lang="ko-KR" altLang="en-US" sz="2000" dirty="0"/>
              <a:t>이 가지고 있는 정보를 </a:t>
            </a:r>
            <a:r>
              <a:rPr kumimoji="1" lang="en" altLang="ko-Kore-KR" sz="2000" dirty="0"/>
              <a:t>View</a:t>
            </a:r>
            <a:r>
              <a:rPr kumimoji="1" lang="ko-KR" altLang="en-US" sz="2000" dirty="0"/>
              <a:t>에 보여지는 값들로 변경</a:t>
            </a:r>
            <a:br>
              <a:rPr kumimoji="1" lang="ko-KR" altLang="en-US" dirty="0"/>
            </a:br>
            <a:endParaRPr kumimoji="1" lang="ko-Kore-KR" altLang="en-US" dirty="0"/>
          </a:p>
        </p:txBody>
      </p:sp>
      <p:pic>
        <p:nvPicPr>
          <p:cNvPr id="2050" name="Picture 2" descr="post-thumbnail">
            <a:extLst>
              <a:ext uri="{FF2B5EF4-FFF2-40B4-BE49-F238E27FC236}">
                <a16:creationId xmlns:a16="http://schemas.microsoft.com/office/drawing/2014/main" id="{D9224414-0404-7E66-5C93-BD907F84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3018473"/>
            <a:ext cx="8940800" cy="329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0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13B1A-B8AD-A9B9-4CFE-AE725136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MVVM </a:t>
            </a:r>
            <a:r>
              <a:rPr kumimoji="1" lang="ko-Kore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9699D-2FBE-A215-F95F-4E530665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ore-KR" dirty="0"/>
          </a:p>
          <a:p>
            <a:pPr marL="0" indent="0">
              <a:buNone/>
            </a:pPr>
            <a:r>
              <a:rPr kumimoji="1" lang="en" altLang="ko-Kore-KR" dirty="0"/>
              <a:t>Model</a:t>
            </a:r>
            <a:r>
              <a:rPr kumimoji="1" lang="ko-KR" altLang="en-US" dirty="0"/>
              <a:t>의 데이터를 가공하는 </a:t>
            </a:r>
            <a:r>
              <a:rPr kumimoji="1" lang="en" altLang="ko-Kore-KR" dirty="0" err="1"/>
              <a:t>ViewModel</a:t>
            </a:r>
            <a:r>
              <a:rPr kumimoji="1" lang="ko-KR" altLang="en-US" dirty="0"/>
              <a:t>과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</a:t>
            </a:r>
            <a:r>
              <a:rPr kumimoji="1" lang="en" altLang="ko-Kore-KR" dirty="0" err="1"/>
              <a:t>ViewModel</a:t>
            </a:r>
            <a:r>
              <a:rPr kumimoji="1" lang="ko-KR" altLang="en-US" dirty="0"/>
              <a:t>을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보여주는 </a:t>
            </a:r>
            <a:r>
              <a:rPr kumimoji="1" lang="en" altLang="ko-Kore-KR" dirty="0"/>
              <a:t>View</a:t>
            </a:r>
            <a:r>
              <a:rPr kumimoji="1" lang="ko-KR" altLang="en-US" dirty="0"/>
              <a:t>로 이루어진 패턴이라고 정의할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488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0ABA3-BCD6-F5E2-3631-9FD4364F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상태관리 라이브러리 장단점 목록</a:t>
            </a:r>
            <a:endParaRPr kumimoji="1" lang="ko-Kore-KR" altLang="en-US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D11BFCF-13EE-6612-EF3E-66C507DF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33" y="1455811"/>
            <a:ext cx="6849534" cy="54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0ABA3-BCD6-F5E2-3631-9FD4364F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플러터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MVVM </a:t>
            </a:r>
            <a:r>
              <a:rPr kumimoji="1" lang="ko-KR" altLang="en-US" dirty="0"/>
              <a:t>패턴</a:t>
            </a:r>
            <a:endParaRPr kumimoji="1" lang="ko-Kore-KR" altLang="en-US" dirty="0"/>
          </a:p>
        </p:txBody>
      </p:sp>
      <p:pic>
        <p:nvPicPr>
          <p:cNvPr id="4" name="그림 3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5E7627A0-9135-8BB6-1E62-069AE381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345"/>
            <a:ext cx="4830617" cy="5191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5F74C-B6ED-A9AB-75BF-3F2633202D65}"/>
              </a:ext>
            </a:extLst>
          </p:cNvPr>
          <p:cNvSpPr txBox="1"/>
          <p:nvPr/>
        </p:nvSpPr>
        <p:spPr>
          <a:xfrm>
            <a:off x="5668817" y="1597890"/>
            <a:ext cx="59690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1.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View – Screen, Widget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화면</a:t>
            </a:r>
            <a:r>
              <a:rPr kumimoji="1" lang="en-US" altLang="ko-KR" sz="2800" dirty="0"/>
              <a:t>)</a:t>
            </a:r>
          </a:p>
          <a:p>
            <a:endParaRPr kumimoji="1" lang="en-US" altLang="ko-Kore-KR" sz="2800" dirty="0"/>
          </a:p>
          <a:p>
            <a:endParaRPr kumimoji="1" lang="en-US" altLang="ko-Kore-KR" sz="2800" dirty="0"/>
          </a:p>
          <a:p>
            <a:r>
              <a:rPr kumimoji="1" lang="en-US" altLang="ko-Kore-KR" sz="2800" dirty="0"/>
              <a:t>2. </a:t>
            </a:r>
            <a:r>
              <a:rPr kumimoji="1" lang="en-US" altLang="ko-Kore-KR" sz="2800" dirty="0" err="1"/>
              <a:t>ViewModel</a:t>
            </a:r>
            <a:r>
              <a:rPr kumimoji="1" lang="en-US" altLang="ko-Kore-KR" sz="2800" dirty="0"/>
              <a:t> – Provider    (</a:t>
            </a:r>
            <a:r>
              <a:rPr kumimoji="1" lang="ko-KR" altLang="en-US" sz="2800" dirty="0"/>
              <a:t>상태관리</a:t>
            </a:r>
            <a:r>
              <a:rPr kumimoji="1" lang="en-US" altLang="ko-Kore-KR" sz="2800" dirty="0"/>
              <a:t>)</a:t>
            </a:r>
          </a:p>
          <a:p>
            <a:endParaRPr kumimoji="1" lang="en-US" altLang="ko-Kore-KR" sz="2800" dirty="0"/>
          </a:p>
          <a:p>
            <a:endParaRPr kumimoji="1" lang="en-US" altLang="ko-Kore-KR" sz="2800" dirty="0"/>
          </a:p>
          <a:p>
            <a:r>
              <a:rPr kumimoji="1" lang="en-US" altLang="ko-Kore-KR" sz="2800" dirty="0"/>
              <a:t>3.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Model – </a:t>
            </a:r>
            <a:r>
              <a:rPr kumimoji="1" lang="en-US" altLang="ko-KR" sz="2800" dirty="0" err="1"/>
              <a:t>Dio</a:t>
            </a:r>
            <a:r>
              <a:rPr kumimoji="1" lang="en-US" altLang="ko-KR" sz="2800" dirty="0"/>
              <a:t>, </a:t>
            </a:r>
            <a:r>
              <a:rPr kumimoji="1" lang="en-US" altLang="ko-KR" sz="2800" dirty="0" err="1"/>
              <a:t>LocalDB</a:t>
            </a:r>
            <a:r>
              <a:rPr kumimoji="1" lang="en-US" altLang="ko-KR" sz="2800" dirty="0"/>
              <a:t>    (API</a:t>
            </a:r>
            <a:r>
              <a:rPr kumimoji="1" lang="ko-KR" altLang="en-US" sz="2800" dirty="0"/>
              <a:t> 연결</a:t>
            </a:r>
            <a:r>
              <a:rPr kumimoji="1" lang="en-US" altLang="ko-KR" sz="2800" dirty="0"/>
              <a:t>)</a:t>
            </a:r>
            <a:endParaRPr kumimoji="1" lang="en-US" altLang="ko-Kore-KR" sz="2800" dirty="0"/>
          </a:p>
        </p:txBody>
      </p:sp>
    </p:spTree>
    <p:extLst>
      <p:ext uri="{BB962C8B-B14F-4D97-AF65-F5344CB8AC3E}">
        <p14:creationId xmlns:p14="http://schemas.microsoft.com/office/powerpoint/2010/main" val="235512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1681B-9CDF-DDF8-C5FA-4D05AF8A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플러터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MVVM </a:t>
            </a:r>
            <a:r>
              <a:rPr kumimoji="1" lang="ko-KR" altLang="en-US" dirty="0"/>
              <a:t>패턴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3CE0B-3EBE-EEA3-D210-258DAD40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약속</a:t>
            </a: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3E2C7BA7-E6F8-8B78-C41C-FC12095EF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90" y="1589286"/>
            <a:ext cx="7303219" cy="49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F3315-3F17-79C0-4B90-82E952EB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Provider + MVVM </a:t>
            </a:r>
            <a:r>
              <a:rPr kumimoji="1" lang="ko-KR" altLang="en-US" dirty="0"/>
              <a:t>패턴</a:t>
            </a:r>
            <a:endParaRPr kumimoji="1" lang="ko-Kore-KR" altLang="en-US" dirty="0"/>
          </a:p>
        </p:txBody>
      </p:sp>
      <p:pic>
        <p:nvPicPr>
          <p:cNvPr id="5" name="내용 개체 틀 4" descr="텍스트, 도표, 스크린샷, 원이(가) 표시된 사진&#10;&#10;자동 생성된 설명">
            <a:extLst>
              <a:ext uri="{FF2B5EF4-FFF2-40B4-BE49-F238E27FC236}">
                <a16:creationId xmlns:a16="http://schemas.microsoft.com/office/drawing/2014/main" id="{3FFCE38B-59AA-B0DA-BA61-06152F903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8080"/>
            <a:ext cx="6019800" cy="4804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96B37-5984-7312-2C33-07D21E0AE169}"/>
              </a:ext>
            </a:extLst>
          </p:cNvPr>
          <p:cNvSpPr txBox="1"/>
          <p:nvPr/>
        </p:nvSpPr>
        <p:spPr>
          <a:xfrm>
            <a:off x="7013275" y="1570008"/>
            <a:ext cx="420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" altLang="ko-KR" dirty="0" err="1"/>
              <a:t>BuildContext</a:t>
            </a:r>
            <a:r>
              <a:rPr kumimoji="1" lang="en" altLang="ko-KR" dirty="0"/>
              <a:t> </a:t>
            </a:r>
            <a:r>
              <a:rPr kumimoji="1" lang="ko-KR" altLang="en-US" dirty="0"/>
              <a:t>의존성 주입을 이용한 </a:t>
            </a:r>
            <a:r>
              <a:rPr kumimoji="1" lang="ko-KR" altLang="en-US" dirty="0" err="1"/>
              <a:t>뷰모델을</a:t>
            </a:r>
            <a:r>
              <a:rPr kumimoji="1" lang="ko-KR" altLang="en-US" dirty="0"/>
              <a:t> 제공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03733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253</Words>
  <Application>Microsoft Macintosh PowerPoint</Application>
  <PresentationFormat>와이드스크린</PresentationFormat>
  <Paragraphs>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AppleSDGothicNeo</vt:lpstr>
      <vt:lpstr>LineSeed</vt:lpstr>
      <vt:lpstr>Arial</vt:lpstr>
      <vt:lpstr>Calibri</vt:lpstr>
      <vt:lpstr>Calibri Light</vt:lpstr>
      <vt:lpstr>Office 테마</vt:lpstr>
      <vt:lpstr>20230802 OBJECT Flutter Seminar  MVVM Pattern / Provider / Project Code</vt:lpstr>
      <vt:lpstr>목차</vt:lpstr>
      <vt:lpstr>MVVM 패턴</vt:lpstr>
      <vt:lpstr>MVVM 패턴</vt:lpstr>
      <vt:lpstr>MVVM 패턴</vt:lpstr>
      <vt:lpstr>상태관리 라이브러리 장단점 목록</vt:lpstr>
      <vt:lpstr>플러터 MVVM 패턴</vt:lpstr>
      <vt:lpstr>플러터 MVVM 패턴</vt:lpstr>
      <vt:lpstr>Provider + MVVM 패턴</vt:lpstr>
      <vt:lpstr>Build Context 용어</vt:lpstr>
      <vt:lpstr>Build Context</vt:lpstr>
      <vt:lpstr>예시 프로젝트 코드 리뷰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20230802 오브젝트 세미나  MVVM 패턴 및 예제 코드</dc:title>
  <dc:creator>한승완[컴퓨터시스템과]</dc:creator>
  <cp:lastModifiedBy>한승완[컴퓨터시스템과]</cp:lastModifiedBy>
  <cp:revision>14</cp:revision>
  <dcterms:created xsi:type="dcterms:W3CDTF">2023-08-01T00:24:45Z</dcterms:created>
  <dcterms:modified xsi:type="dcterms:W3CDTF">2023-08-02T06:15:08Z</dcterms:modified>
</cp:coreProperties>
</file>