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8" r:id="rId4"/>
    <p:sldMasterId id="2147483749" r:id="rId5"/>
    <p:sldMasterId id="21474837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Newsreader"/>
      <p:regular r:id="rId27"/>
      <p:bold r:id="rId28"/>
      <p:italic r:id="rId29"/>
      <p:boldItalic r:id="rId30"/>
    </p:embeddedFont>
    <p:embeddedFont>
      <p:font typeface="DM Sans Light"/>
      <p:regular r:id="rId31"/>
      <p:bold r:id="rId32"/>
      <p:italic r:id="rId33"/>
      <p:boldItalic r:id="rId34"/>
    </p:embeddedFont>
    <p:embeddedFont>
      <p:font typeface="DM Sans SemiBold"/>
      <p:regular r:id="rId35"/>
      <p:bold r:id="rId36"/>
      <p:italic r:id="rId37"/>
      <p:boldItalic r:id="rId38"/>
    </p:embeddedFont>
    <p:embeddedFont>
      <p:font typeface="Space Grotesk Light"/>
      <p:regular r:id="rId39"/>
      <p:bold r:id="rId40"/>
    </p:embeddedFont>
    <p:embeddedFont>
      <p:font typeface="DM Sans"/>
      <p:regular r:id="rId41"/>
      <p:bold r:id="rId42"/>
      <p:italic r:id="rId43"/>
      <p:boldItalic r:id="rId44"/>
    </p:embeddedFont>
    <p:embeddedFont>
      <p:font typeface="Newsreader SemiBold"/>
      <p:regular r:id="rId45"/>
      <p:bold r:id="rId46"/>
      <p:italic r:id="rId47"/>
      <p:boldItalic r:id="rId48"/>
    </p:embeddedFont>
    <p:embeddedFont>
      <p:font typeface="Comfortaa"/>
      <p:regular r:id="rId49"/>
      <p:bold r:id="rId50"/>
    </p:embeddedFont>
    <p:embeddedFont>
      <p:font typeface="Space Grotesk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aceGroteskLight-bold.fntdata"/><Relationship Id="rId42" Type="http://schemas.openxmlformats.org/officeDocument/2006/relationships/font" Target="fonts/DMSans-bold.fntdata"/><Relationship Id="rId41" Type="http://schemas.openxmlformats.org/officeDocument/2006/relationships/font" Target="fonts/DMSans-regular.fntdata"/><Relationship Id="rId44" Type="http://schemas.openxmlformats.org/officeDocument/2006/relationships/font" Target="fonts/DMSans-boldItalic.fntdata"/><Relationship Id="rId43" Type="http://schemas.openxmlformats.org/officeDocument/2006/relationships/font" Target="fonts/DMSans-italic.fntdata"/><Relationship Id="rId46" Type="http://schemas.openxmlformats.org/officeDocument/2006/relationships/font" Target="fonts/NewsreaderSemiBold-bold.fntdata"/><Relationship Id="rId45" Type="http://schemas.openxmlformats.org/officeDocument/2006/relationships/font" Target="fonts/NewsreaderSemiBold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NewsreaderSemiBold-boldItalic.fntdata"/><Relationship Id="rId47" Type="http://schemas.openxmlformats.org/officeDocument/2006/relationships/font" Target="fonts/NewsreaderSemiBold-italic.fntdata"/><Relationship Id="rId49" Type="http://schemas.openxmlformats.org/officeDocument/2006/relationships/font" Target="fonts/Comfortaa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DMSansLight-regular.fntdata"/><Relationship Id="rId30" Type="http://schemas.openxmlformats.org/officeDocument/2006/relationships/font" Target="fonts/Newsreader-boldItalic.fntdata"/><Relationship Id="rId33" Type="http://schemas.openxmlformats.org/officeDocument/2006/relationships/font" Target="fonts/DMSansLight-italic.fntdata"/><Relationship Id="rId32" Type="http://schemas.openxmlformats.org/officeDocument/2006/relationships/font" Target="fonts/DMSansLight-bold.fntdata"/><Relationship Id="rId35" Type="http://schemas.openxmlformats.org/officeDocument/2006/relationships/font" Target="fonts/DMSansSemiBold-regular.fntdata"/><Relationship Id="rId34" Type="http://schemas.openxmlformats.org/officeDocument/2006/relationships/font" Target="fonts/DMSansLight-boldItalic.fntdata"/><Relationship Id="rId37" Type="http://schemas.openxmlformats.org/officeDocument/2006/relationships/font" Target="fonts/DMSansSemiBold-italic.fntdata"/><Relationship Id="rId36" Type="http://schemas.openxmlformats.org/officeDocument/2006/relationships/font" Target="fonts/DMSansSemiBold-bold.fntdata"/><Relationship Id="rId39" Type="http://schemas.openxmlformats.org/officeDocument/2006/relationships/font" Target="fonts/SpaceGroteskLight-regular.fntdata"/><Relationship Id="rId38" Type="http://schemas.openxmlformats.org/officeDocument/2006/relationships/font" Target="fonts/DMSansSemiBold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Newsreader-bold.fntdata"/><Relationship Id="rId27" Type="http://schemas.openxmlformats.org/officeDocument/2006/relationships/font" Target="fonts/Newsreader-regular.fntdata"/><Relationship Id="rId29" Type="http://schemas.openxmlformats.org/officeDocument/2006/relationships/font" Target="fonts/Newsreader-italic.fntdata"/><Relationship Id="rId51" Type="http://schemas.openxmlformats.org/officeDocument/2006/relationships/font" Target="fonts/SpaceGrotesk-regular.fntdata"/><Relationship Id="rId50" Type="http://schemas.openxmlformats.org/officeDocument/2006/relationships/font" Target="fonts/Comfortaa-bold.fntdata"/><Relationship Id="rId52" Type="http://schemas.openxmlformats.org/officeDocument/2006/relationships/font" Target="fonts/SpaceGrotesk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36a9aa858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36a9aa858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36a9aa858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36a9aa858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36a9aa858d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36a9aa858d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36ab8aa3c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36ab8aa3c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36ab8aa3ce2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36ab8aa3ce2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g36ab8aa3ce2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6" name="Google Shape;1126;g36ab8aa3ce2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35e74e0ee7c_0_2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35e74e0ee7c_0_2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35e74e0ee7c_0_2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35e74e0ee7c_0_2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5e74e0ee7c_0_3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5e74e0ee7c_0_3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3677671c8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3677671c8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3619456c7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3619456c7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36a9aa858d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36a9aa858d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3677671c87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3677671c87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03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1" name="Google Shape;841;p103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2" name="Google Shape;842;p103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3" name="Google Shape;843;p103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4" name="Google Shape;844;p103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5" name="Google Shape;845;p103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6" name="Google Shape;846;p103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103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8" name="Google Shape;848;p103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9" name="Google Shape;849;p103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BLANK_1_1_1_1_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2" type="subTitle"/>
          </p:nvPr>
        </p:nvSpPr>
        <p:spPr>
          <a:xfrm>
            <a:off x="362125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3" type="subTitle"/>
          </p:nvPr>
        </p:nvSpPr>
        <p:spPr>
          <a:xfrm>
            <a:off x="3154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4" type="subTitle"/>
          </p:nvPr>
        </p:nvSpPr>
        <p:spPr>
          <a:xfrm>
            <a:off x="6216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5" type="subTitle"/>
          </p:nvPr>
        </p:nvSpPr>
        <p:spPr>
          <a:xfrm>
            <a:off x="362125" y="2206700"/>
            <a:ext cx="2575800" cy="12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yebrow ">
  <p:cSld name="BLANK_1_1_1_1_2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BLANK_1_1_1_1_1_1_1_1_1_1_1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3619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361975" y="962100"/>
            <a:ext cx="4163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7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3" type="subTitle"/>
          </p:nvPr>
        </p:nvSpPr>
        <p:spPr>
          <a:xfrm>
            <a:off x="49096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4" type="subTitle"/>
          </p:nvPr>
        </p:nvSpPr>
        <p:spPr>
          <a:xfrm>
            <a:off x="3619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5" type="subTitle"/>
          </p:nvPr>
        </p:nvSpPr>
        <p:spPr>
          <a:xfrm>
            <a:off x="49096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6" type="subTitle"/>
          </p:nvPr>
        </p:nvSpPr>
        <p:spPr>
          <a:xfrm>
            <a:off x="3619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7" type="subTitle"/>
          </p:nvPr>
        </p:nvSpPr>
        <p:spPr>
          <a:xfrm>
            <a:off x="49096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">
  <p:cSld name="BLANK_1_1_1_1_1_1_1_1_1_1_1_1_1_1_2">
    <p:bg>
      <p:bgPr>
        <a:solidFill>
          <a:schemeClr val="accent6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u="sng"/>
          </a:p>
        </p:txBody>
      </p:sp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22" name="Google Shape;122;p18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 - Alt 1">
  <p:cSld name="BLANK_1_1_1_1_1_1_1_1_1_1_1_1_1_1_2_2">
    <p:bg>
      <p:bgPr>
        <a:solidFill>
          <a:schemeClr val="accent6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4845475" y="99868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26" name="Google Shape;126;p19"/>
          <p:cNvSpPr txBox="1"/>
          <p:nvPr>
            <p:ph idx="3" type="subTitle"/>
          </p:nvPr>
        </p:nvSpPr>
        <p:spPr>
          <a:xfrm>
            <a:off x="4845475" y="66604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4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5" type="body"/>
          </p:nvPr>
        </p:nvSpPr>
        <p:spPr>
          <a:xfrm>
            <a:off x="4845475" y="392743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6" type="subTitle"/>
          </p:nvPr>
        </p:nvSpPr>
        <p:spPr>
          <a:xfrm>
            <a:off x="4845475" y="359479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7" type="body"/>
          </p:nvPr>
        </p:nvSpPr>
        <p:spPr>
          <a:xfrm>
            <a:off x="4845475" y="2431037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8" type="subTitle"/>
          </p:nvPr>
        </p:nvSpPr>
        <p:spPr>
          <a:xfrm>
            <a:off x="4845475" y="2098390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9" type="body"/>
          </p:nvPr>
        </p:nvSpPr>
        <p:spPr>
          <a:xfrm>
            <a:off x="356100" y="3243900"/>
            <a:ext cx="2798700" cy="133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Dark">
  <p:cSld name="BLANK_1_1_1_1_1_1_1_1_1_1_1_1_1_1_2_1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38" name="Google Shape;138;p20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42" name="Google Shape;142;p20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20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four big ideas">
  <p:cSld name="BLANK_1_1_1_1_1_1_1_1_1_1_1_1_1_1_1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2610420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47" name="Google Shape;147;p21"/>
          <p:cNvSpPr txBox="1"/>
          <p:nvPr>
            <p:ph idx="2" type="subTitle"/>
          </p:nvPr>
        </p:nvSpPr>
        <p:spPr>
          <a:xfrm>
            <a:off x="2610418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1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1"/>
          <p:cNvSpPr txBox="1"/>
          <p:nvPr>
            <p:ph idx="4" type="body"/>
          </p:nvPr>
        </p:nvSpPr>
        <p:spPr>
          <a:xfrm>
            <a:off x="4889772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1"/>
          <p:cNvSpPr txBox="1"/>
          <p:nvPr>
            <p:ph idx="5" type="subTitle"/>
          </p:nvPr>
        </p:nvSpPr>
        <p:spPr>
          <a:xfrm>
            <a:off x="48897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2" name="Google Shape;152;p21"/>
          <p:cNvSpPr txBox="1"/>
          <p:nvPr>
            <p:ph idx="6" type="body"/>
          </p:nvPr>
        </p:nvSpPr>
        <p:spPr>
          <a:xfrm>
            <a:off x="713087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53" name="Google Shape;153;p21"/>
          <p:cNvSpPr txBox="1"/>
          <p:nvPr>
            <p:ph idx="7" type="subTitle"/>
          </p:nvPr>
        </p:nvSpPr>
        <p:spPr>
          <a:xfrm>
            <a:off x="71308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4" name="Google Shape;154;p21"/>
          <p:cNvSpPr txBox="1"/>
          <p:nvPr>
            <p:ph idx="8" type="body"/>
          </p:nvPr>
        </p:nvSpPr>
        <p:spPr>
          <a:xfrm>
            <a:off x="36052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idx="9" type="subTitle"/>
          </p:nvPr>
        </p:nvSpPr>
        <p:spPr>
          <a:xfrm>
            <a:off x="360533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6" name="Google Shape;156;p21"/>
          <p:cNvSpPr txBox="1"/>
          <p:nvPr>
            <p:ph idx="1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ig ideas">
  <p:cSld name="BLANK_1_1_1_1_1_1_1_1_1_1_1_1_1_1_1_3">
    <p:bg>
      <p:bgPr>
        <a:solidFill>
          <a:schemeClr val="accen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2" type="body"/>
          </p:nvPr>
        </p:nvSpPr>
        <p:spPr>
          <a:xfrm>
            <a:off x="3619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62" name="Google Shape;162;p22"/>
          <p:cNvSpPr txBox="1"/>
          <p:nvPr>
            <p:ph idx="3" type="subTitle"/>
          </p:nvPr>
        </p:nvSpPr>
        <p:spPr>
          <a:xfrm>
            <a:off x="3619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idx="4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65" name="Google Shape;165;p22"/>
          <p:cNvSpPr txBox="1"/>
          <p:nvPr>
            <p:ph idx="5" type="subTitle"/>
          </p:nvPr>
        </p:nvSpPr>
        <p:spPr>
          <a:xfrm>
            <a:off x="73192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6" type="body"/>
          </p:nvPr>
        </p:nvSpPr>
        <p:spPr>
          <a:xfrm>
            <a:off x="210130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idx="7" type="body"/>
          </p:nvPr>
        </p:nvSpPr>
        <p:spPr>
          <a:xfrm>
            <a:off x="384062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8" type="body"/>
          </p:nvPr>
        </p:nvSpPr>
        <p:spPr>
          <a:xfrm>
            <a:off x="557995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69" name="Google Shape;169;p22"/>
          <p:cNvSpPr txBox="1"/>
          <p:nvPr>
            <p:ph idx="9" type="subTitle"/>
          </p:nvPr>
        </p:nvSpPr>
        <p:spPr>
          <a:xfrm>
            <a:off x="210130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70" name="Google Shape;170;p22"/>
          <p:cNvSpPr txBox="1"/>
          <p:nvPr>
            <p:ph idx="13" type="subTitle"/>
          </p:nvPr>
        </p:nvSpPr>
        <p:spPr>
          <a:xfrm>
            <a:off x="384062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71" name="Google Shape;171;p22"/>
          <p:cNvSpPr txBox="1"/>
          <p:nvPr>
            <p:ph idx="14" type="subTitle"/>
          </p:nvPr>
        </p:nvSpPr>
        <p:spPr>
          <a:xfrm>
            <a:off x="557995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72" name="Google Shape;172;p22"/>
          <p:cNvSpPr txBox="1"/>
          <p:nvPr>
            <p:ph idx="15" type="body"/>
          </p:nvPr>
        </p:nvSpPr>
        <p:spPr>
          <a:xfrm>
            <a:off x="73192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BLANK_1_1_1_1_1_1_1_1_1_1_1_1_1_1_1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2" type="body"/>
          </p:nvPr>
        </p:nvSpPr>
        <p:spPr>
          <a:xfrm>
            <a:off x="71308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77" name="Google Shape;177;p23"/>
          <p:cNvSpPr txBox="1"/>
          <p:nvPr>
            <p:ph idx="3" type="subTitle"/>
          </p:nvPr>
        </p:nvSpPr>
        <p:spPr>
          <a:xfrm>
            <a:off x="71308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78" name="Google Shape;178;p23"/>
          <p:cNvSpPr txBox="1"/>
          <p:nvPr>
            <p:ph idx="4" type="subTitle"/>
          </p:nvPr>
        </p:nvSpPr>
        <p:spPr>
          <a:xfrm>
            <a:off x="71308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79" name="Google Shape;179;p23"/>
          <p:cNvSpPr txBox="1"/>
          <p:nvPr>
            <p:ph idx="5" type="body"/>
          </p:nvPr>
        </p:nvSpPr>
        <p:spPr>
          <a:xfrm>
            <a:off x="4892138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0" name="Google Shape;180;p23"/>
          <p:cNvSpPr txBox="1"/>
          <p:nvPr>
            <p:ph idx="6" type="subTitle"/>
          </p:nvPr>
        </p:nvSpPr>
        <p:spPr>
          <a:xfrm>
            <a:off x="4892138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1" name="Google Shape;181;p23"/>
          <p:cNvSpPr txBox="1"/>
          <p:nvPr>
            <p:ph idx="7" type="subTitle"/>
          </p:nvPr>
        </p:nvSpPr>
        <p:spPr>
          <a:xfrm>
            <a:off x="4892138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2" name="Google Shape;182;p23"/>
          <p:cNvSpPr txBox="1"/>
          <p:nvPr>
            <p:ph idx="8" type="body"/>
          </p:nvPr>
        </p:nvSpPr>
        <p:spPr>
          <a:xfrm>
            <a:off x="2607050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3" name="Google Shape;183;p23"/>
          <p:cNvSpPr txBox="1"/>
          <p:nvPr>
            <p:ph idx="9" type="subTitle"/>
          </p:nvPr>
        </p:nvSpPr>
        <p:spPr>
          <a:xfrm>
            <a:off x="2607050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4" name="Google Shape;184;p23"/>
          <p:cNvSpPr txBox="1"/>
          <p:nvPr>
            <p:ph idx="13" type="subTitle"/>
          </p:nvPr>
        </p:nvSpPr>
        <p:spPr>
          <a:xfrm>
            <a:off x="2607050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5" name="Google Shape;185;p23"/>
          <p:cNvSpPr txBox="1"/>
          <p:nvPr>
            <p:ph idx="14" type="body"/>
          </p:nvPr>
        </p:nvSpPr>
        <p:spPr>
          <a:xfrm>
            <a:off x="3619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6" name="Google Shape;186;p23"/>
          <p:cNvSpPr txBox="1"/>
          <p:nvPr>
            <p:ph idx="15" type="subTitle"/>
          </p:nvPr>
        </p:nvSpPr>
        <p:spPr>
          <a:xfrm>
            <a:off x="3619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7" name="Google Shape;187;p23"/>
          <p:cNvSpPr txBox="1"/>
          <p:nvPr>
            <p:ph idx="16" type="subTitle"/>
          </p:nvPr>
        </p:nvSpPr>
        <p:spPr>
          <a:xfrm>
            <a:off x="3619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8" name="Google Shape;188;p23"/>
          <p:cNvSpPr txBox="1"/>
          <p:nvPr>
            <p:ph idx="17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1406600" y="988557"/>
            <a:ext cx="6330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7_1_1_1_1_1_1_1_1_1_1_1_1_1_1_1_1"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>
            <p:ph idx="2" type="pic"/>
          </p:nvPr>
        </p:nvSpPr>
        <p:spPr>
          <a:xfrm>
            <a:off x="4587725" y="-8750"/>
            <a:ext cx="4572000" cy="515220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24"/>
          <p:cNvSpPr txBox="1"/>
          <p:nvPr>
            <p:ph type="title"/>
          </p:nvPr>
        </p:nvSpPr>
        <p:spPr>
          <a:xfrm>
            <a:off x="361975" y="923525"/>
            <a:ext cx="38601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24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24"/>
          <p:cNvSpPr txBox="1"/>
          <p:nvPr>
            <p:ph idx="3" type="body"/>
          </p:nvPr>
        </p:nvSpPr>
        <p:spPr>
          <a:xfrm>
            <a:off x="547575" y="333779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Four steps">
  <p:cSld name="CUSTOM_7_1_1_1_1_1_1_1_1_1_1_1_1_1_1_1_1_1_2"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25"/>
          <p:cNvSpPr/>
          <p:nvPr/>
        </p:nvSpPr>
        <p:spPr>
          <a:xfrm>
            <a:off x="50" y="2785800"/>
            <a:ext cx="2294400" cy="23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2286125" y="2068875"/>
            <a:ext cx="2294400" cy="307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4565475" y="1495326"/>
            <a:ext cx="2294400" cy="364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849550" y="732775"/>
            <a:ext cx="2294400" cy="441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375350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01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26651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02</a:t>
            </a:r>
            <a:endParaRPr sz="3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4937688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03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72305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04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206" name="Google Shape;206;p25"/>
          <p:cNvSpPr txBox="1"/>
          <p:nvPr>
            <p:ph type="title"/>
          </p:nvPr>
        </p:nvSpPr>
        <p:spPr>
          <a:xfrm>
            <a:off x="361975" y="988782"/>
            <a:ext cx="3231600" cy="7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207" name="Google Shape;207;p25"/>
          <p:cNvSpPr txBox="1"/>
          <p:nvPr>
            <p:ph idx="2" type="subTitle"/>
          </p:nvPr>
        </p:nvSpPr>
        <p:spPr>
          <a:xfrm>
            <a:off x="382691" y="3129231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3" type="subTitle"/>
          </p:nvPr>
        </p:nvSpPr>
        <p:spPr>
          <a:xfrm>
            <a:off x="377048" y="3344302"/>
            <a:ext cx="1689600" cy="9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9" name="Google Shape;209;p25"/>
          <p:cNvSpPr txBox="1"/>
          <p:nvPr>
            <p:ph idx="4" type="subTitle"/>
          </p:nvPr>
        </p:nvSpPr>
        <p:spPr>
          <a:xfrm>
            <a:off x="2671462" y="2450249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5" type="subTitle"/>
          </p:nvPr>
        </p:nvSpPr>
        <p:spPr>
          <a:xfrm>
            <a:off x="2665825" y="2665171"/>
            <a:ext cx="1689600" cy="14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11" name="Google Shape;211;p25"/>
          <p:cNvSpPr txBox="1"/>
          <p:nvPr>
            <p:ph idx="6" type="subTitle"/>
          </p:nvPr>
        </p:nvSpPr>
        <p:spPr>
          <a:xfrm>
            <a:off x="4943337" y="18846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5"/>
          <p:cNvSpPr txBox="1"/>
          <p:nvPr>
            <p:ph idx="7" type="subTitle"/>
          </p:nvPr>
        </p:nvSpPr>
        <p:spPr>
          <a:xfrm>
            <a:off x="4937700" y="2099593"/>
            <a:ext cx="1689600" cy="16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13" name="Google Shape;213;p25"/>
          <p:cNvSpPr txBox="1"/>
          <p:nvPr>
            <p:ph idx="8" type="subTitle"/>
          </p:nvPr>
        </p:nvSpPr>
        <p:spPr>
          <a:xfrm>
            <a:off x="7238787" y="10574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9" type="subTitle"/>
          </p:nvPr>
        </p:nvSpPr>
        <p:spPr>
          <a:xfrm>
            <a:off x="7233150" y="1272358"/>
            <a:ext cx="1689600" cy="21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CUSTOM_7_1_1_1_1_1_1_1_1_1_1_1_1_1_1_1_1_1_1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219" name="Google Shape;219;p26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0" name="Google Shape;220;p26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CUSTOM_7_1_1_1_1_1_1_1_1_1_1_1_1_1_1_1_1_1_1_1_1"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2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27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7" name="Google Shape;227;p27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modules">
  <p:cSld name="CUSTOM"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2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28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28"/>
          <p:cNvSpPr txBox="1"/>
          <p:nvPr>
            <p:ph idx="3" type="body"/>
          </p:nvPr>
        </p:nvSpPr>
        <p:spPr>
          <a:xfrm>
            <a:off x="361975" y="3256513"/>
            <a:ext cx="3860100" cy="132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34" name="Google Shape;234;p28"/>
          <p:cNvSpPr txBox="1"/>
          <p:nvPr>
            <p:ph idx="4" type="title"/>
          </p:nvPr>
        </p:nvSpPr>
        <p:spPr>
          <a:xfrm>
            <a:off x="48008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35" name="Google Shape;235;p28"/>
          <p:cNvSpPr txBox="1"/>
          <p:nvPr>
            <p:ph idx="5" type="title"/>
          </p:nvPr>
        </p:nvSpPr>
        <p:spPr>
          <a:xfrm>
            <a:off x="70949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28"/>
          <p:cNvSpPr txBox="1"/>
          <p:nvPr>
            <p:ph idx="6" type="title"/>
          </p:nvPr>
        </p:nvSpPr>
        <p:spPr>
          <a:xfrm>
            <a:off x="4800825" y="1698225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28"/>
          <p:cNvSpPr txBox="1"/>
          <p:nvPr>
            <p:ph idx="7" type="body"/>
          </p:nvPr>
        </p:nvSpPr>
        <p:spPr>
          <a:xfrm>
            <a:off x="4800825" y="4122308"/>
            <a:ext cx="39759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38" name="Google Shape;238;p28"/>
          <p:cNvSpPr txBox="1"/>
          <p:nvPr>
            <p:ph idx="8" type="title"/>
          </p:nvPr>
        </p:nvSpPr>
        <p:spPr>
          <a:xfrm>
            <a:off x="4800825" y="3215225"/>
            <a:ext cx="3975900" cy="7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8"/>
          <p:cNvSpPr txBox="1"/>
          <p:nvPr>
            <p:ph idx="9" type="body"/>
          </p:nvPr>
        </p:nvSpPr>
        <p:spPr>
          <a:xfrm>
            <a:off x="4800825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0" name="Google Shape;240;p28"/>
          <p:cNvSpPr txBox="1"/>
          <p:nvPr>
            <p:ph idx="13" type="body"/>
          </p:nvPr>
        </p:nvSpPr>
        <p:spPr>
          <a:xfrm>
            <a:off x="7115650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8"/>
          <p:cNvSpPr txBox="1"/>
          <p:nvPr>
            <p:ph idx="14" type="body"/>
          </p:nvPr>
        </p:nvSpPr>
        <p:spPr>
          <a:xfrm>
            <a:off x="4800825" y="8601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modules">
  <p:cSld name="CUSTOM_1"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" name="Google Shape;244;p29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" name="Google Shape;245;p29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800825" y="3665600"/>
            <a:ext cx="39759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4" type="subTitle"/>
          </p:nvPr>
        </p:nvSpPr>
        <p:spPr>
          <a:xfrm>
            <a:off x="4800825" y="3285232"/>
            <a:ext cx="3975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9"/>
          <p:cNvSpPr txBox="1"/>
          <p:nvPr>
            <p:ph idx="5" type="body"/>
          </p:nvPr>
        </p:nvSpPr>
        <p:spPr>
          <a:xfrm>
            <a:off x="2611802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49" name="Google Shape;249;p29"/>
          <p:cNvSpPr txBox="1"/>
          <p:nvPr>
            <p:ph idx="6" type="subTitle"/>
          </p:nvPr>
        </p:nvSpPr>
        <p:spPr>
          <a:xfrm>
            <a:off x="2611802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0" name="Google Shape;250;p29"/>
          <p:cNvSpPr txBox="1"/>
          <p:nvPr>
            <p:ph idx="7" type="body"/>
          </p:nvPr>
        </p:nvSpPr>
        <p:spPr>
          <a:xfrm>
            <a:off x="361977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29"/>
          <p:cNvSpPr txBox="1"/>
          <p:nvPr>
            <p:ph idx="8" type="subTitle"/>
          </p:nvPr>
        </p:nvSpPr>
        <p:spPr>
          <a:xfrm>
            <a:off x="361977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29"/>
          <p:cNvSpPr txBox="1"/>
          <p:nvPr>
            <p:ph idx="9" type="body"/>
          </p:nvPr>
        </p:nvSpPr>
        <p:spPr>
          <a:xfrm>
            <a:off x="490072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" name="Google Shape;253;p29"/>
          <p:cNvSpPr txBox="1"/>
          <p:nvPr>
            <p:ph idx="13" type="subTitle"/>
          </p:nvPr>
        </p:nvSpPr>
        <p:spPr>
          <a:xfrm>
            <a:off x="490072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29"/>
          <p:cNvSpPr txBox="1"/>
          <p:nvPr>
            <p:ph idx="14" type="body"/>
          </p:nvPr>
        </p:nvSpPr>
        <p:spPr>
          <a:xfrm>
            <a:off x="714917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55" name="Google Shape;255;p29"/>
          <p:cNvSpPr txBox="1"/>
          <p:nvPr>
            <p:ph idx="15" type="subTitle"/>
          </p:nvPr>
        </p:nvSpPr>
        <p:spPr>
          <a:xfrm>
            <a:off x="714917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modules">
  <p:cSld name="CUSTOM_1_1"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30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3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0"/>
          <p:cNvSpPr txBox="1"/>
          <p:nvPr>
            <p:ph type="title"/>
          </p:nvPr>
        </p:nvSpPr>
        <p:spPr>
          <a:xfrm>
            <a:off x="5796575" y="2351325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30"/>
          <p:cNvSpPr txBox="1"/>
          <p:nvPr>
            <p:ph idx="3" type="title"/>
          </p:nvPr>
        </p:nvSpPr>
        <p:spPr>
          <a:xfrm>
            <a:off x="5796575" y="507450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9pPr>
          </a:lstStyle>
          <a:p/>
        </p:txBody>
      </p:sp>
      <p:sp>
        <p:nvSpPr>
          <p:cNvPr id="263" name="Google Shape;263;p30"/>
          <p:cNvSpPr txBox="1"/>
          <p:nvPr>
            <p:ph idx="4" type="subTitle"/>
          </p:nvPr>
        </p:nvSpPr>
        <p:spPr>
          <a:xfrm>
            <a:off x="5712600" y="4290612"/>
            <a:ext cx="2613300" cy="54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4" name="Google Shape;264;p30"/>
          <p:cNvSpPr txBox="1"/>
          <p:nvPr>
            <p:ph idx="5" type="subTitle"/>
          </p:nvPr>
        </p:nvSpPr>
        <p:spPr>
          <a:xfrm>
            <a:off x="5712600" y="3243901"/>
            <a:ext cx="2613300" cy="43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5" name="Google Shape;265;p30"/>
          <p:cNvSpPr txBox="1"/>
          <p:nvPr>
            <p:ph idx="6" type="subTitle"/>
          </p:nvPr>
        </p:nvSpPr>
        <p:spPr>
          <a:xfrm>
            <a:off x="5712600" y="1318375"/>
            <a:ext cx="2613300" cy="48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modules">
  <p:cSld name="CUSTOM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1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1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1">
  <p:cSld name="CUSTOM_2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/>
          <p:nvPr>
            <p:ph idx="2" type="pic"/>
          </p:nvPr>
        </p:nvSpPr>
        <p:spPr>
          <a:xfrm>
            <a:off x="6289075" y="1793300"/>
            <a:ext cx="2853300" cy="335040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32"/>
          <p:cNvSpPr/>
          <p:nvPr/>
        </p:nvSpPr>
        <p:spPr>
          <a:xfrm>
            <a:off x="6289085" y="0"/>
            <a:ext cx="2853300" cy="1793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4" name="Google Shape;274;p32"/>
          <p:cNvSpPr txBox="1"/>
          <p:nvPr>
            <p:ph type="title"/>
          </p:nvPr>
        </p:nvSpPr>
        <p:spPr>
          <a:xfrm>
            <a:off x="361975" y="988550"/>
            <a:ext cx="5356800" cy="22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75" name="Google Shape;275;p32"/>
          <p:cNvSpPr txBox="1"/>
          <p:nvPr>
            <p:ph idx="1" type="body"/>
          </p:nvPr>
        </p:nvSpPr>
        <p:spPr>
          <a:xfrm>
            <a:off x="361975" y="3541582"/>
            <a:ext cx="3777000" cy="10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6" name="Google Shape;276;p3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2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2">
  <p:cSld name="CUSTOM_2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82" name="Google Shape;282;p33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83" name="Google Shape;283;p33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84" name="Google Shape;284;p33"/>
          <p:cNvSpPr/>
          <p:nvPr>
            <p:ph idx="4" type="pic"/>
          </p:nvPr>
        </p:nvSpPr>
        <p:spPr>
          <a:xfrm>
            <a:off x="3982589" y="2427948"/>
            <a:ext cx="1179600" cy="141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3">
  <p:cSld name="CUSTOM_2_1_2">
    <p:bg>
      <p:bgPr>
        <a:solidFill>
          <a:schemeClr val="accen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3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4"/>
          <p:cNvSpPr txBox="1"/>
          <p:nvPr>
            <p:ph idx="2" type="subTitle"/>
          </p:nvPr>
        </p:nvSpPr>
        <p:spPr>
          <a:xfrm>
            <a:off x="315465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89" name="Google Shape;289;p34"/>
          <p:cNvSpPr txBox="1"/>
          <p:nvPr>
            <p:ph type="title"/>
          </p:nvPr>
        </p:nvSpPr>
        <p:spPr>
          <a:xfrm>
            <a:off x="3154650" y="1801500"/>
            <a:ext cx="5622000" cy="283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290" name="Google Shape;290;p34"/>
          <p:cNvSpPr/>
          <p:nvPr>
            <p:ph idx="3" type="pic"/>
          </p:nvPr>
        </p:nvSpPr>
        <p:spPr>
          <a:xfrm>
            <a:off x="361975" y="1066100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CUSTOM_2_1_2_1_2"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/>
          <p:nvPr>
            <p:ph idx="2" type="pic"/>
          </p:nvPr>
        </p:nvSpPr>
        <p:spPr>
          <a:xfrm>
            <a:off x="361975" y="781775"/>
            <a:ext cx="2872800" cy="37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93" name="Google Shape;293;p3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365760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type="title"/>
          </p:nvPr>
        </p:nvSpPr>
        <p:spPr>
          <a:xfrm>
            <a:off x="3657600" y="1555450"/>
            <a:ext cx="5622000" cy="175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7" name="Google Shape;297;p35"/>
          <p:cNvSpPr txBox="1"/>
          <p:nvPr>
            <p:ph idx="4" type="body"/>
          </p:nvPr>
        </p:nvSpPr>
        <p:spPr>
          <a:xfrm>
            <a:off x="3657600" y="3556575"/>
            <a:ext cx="3554400" cy="10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5">
  <p:cSld name="CUSTOM_2_1_2_1_1">
    <p:bg>
      <p:bgPr>
        <a:solidFill>
          <a:schemeClr val="accent2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reflective glass facade of a skyscraper. " id="299" name="Google Shape;299;p36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3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6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303" name="Google Shape;303;p36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04" name="Google Shape;304;p36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305" name="Google Shape;305;p36"/>
          <p:cNvSpPr/>
          <p:nvPr>
            <p:ph idx="4" type="pic"/>
          </p:nvPr>
        </p:nvSpPr>
        <p:spPr>
          <a:xfrm>
            <a:off x="3588150" y="2027104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2_1_1_1">
    <p:bg>
      <p:bgPr>
        <a:solidFill>
          <a:schemeClr val="accen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odern glass skyscraper. " id="307" name="Google Shape;307;p37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3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7"/>
          <p:cNvSpPr txBox="1"/>
          <p:nvPr>
            <p:ph idx="2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1" name="Google Shape;311;p37"/>
          <p:cNvSpPr txBox="1"/>
          <p:nvPr>
            <p:ph type="title"/>
          </p:nvPr>
        </p:nvSpPr>
        <p:spPr>
          <a:xfrm>
            <a:off x="1128900" y="1430400"/>
            <a:ext cx="6886200" cy="228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verview - Six modules">
  <p:cSld name="CUSTOM_3"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Google Shape;313;p38"/>
          <p:cNvCxnSpPr/>
          <p:nvPr/>
        </p:nvCxnSpPr>
        <p:spPr>
          <a:xfrm>
            <a:off x="6096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8"/>
          <p:cNvCxnSpPr/>
          <p:nvPr/>
        </p:nvCxnSpPr>
        <p:spPr>
          <a:xfrm>
            <a:off x="3048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8"/>
          <p:cNvCxnSpPr/>
          <p:nvPr/>
        </p:nvCxnSpPr>
        <p:spPr>
          <a:xfrm>
            <a:off x="50" y="3174279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38"/>
          <p:cNvSpPr txBox="1"/>
          <p:nvPr>
            <p:ph idx="1" type="subTitle"/>
          </p:nvPr>
        </p:nvSpPr>
        <p:spPr>
          <a:xfrm>
            <a:off x="363200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38"/>
          <p:cNvSpPr txBox="1"/>
          <p:nvPr>
            <p:ph idx="2" type="subTitle"/>
          </p:nvPr>
        </p:nvSpPr>
        <p:spPr>
          <a:xfrm>
            <a:off x="361975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8" name="Google Shape;318;p3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38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38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1" name="Google Shape;321;p38"/>
          <p:cNvSpPr txBox="1"/>
          <p:nvPr>
            <p:ph idx="4" type="subTitle"/>
          </p:nvPr>
        </p:nvSpPr>
        <p:spPr>
          <a:xfrm>
            <a:off x="341182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2" name="Google Shape;322;p38"/>
          <p:cNvSpPr txBox="1"/>
          <p:nvPr>
            <p:ph idx="5" type="subTitle"/>
          </p:nvPr>
        </p:nvSpPr>
        <p:spPr>
          <a:xfrm>
            <a:off x="341060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3" name="Google Shape;323;p38"/>
          <p:cNvSpPr txBox="1"/>
          <p:nvPr>
            <p:ph idx="6" type="subTitle"/>
          </p:nvPr>
        </p:nvSpPr>
        <p:spPr>
          <a:xfrm>
            <a:off x="646047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4" name="Google Shape;324;p38"/>
          <p:cNvSpPr txBox="1"/>
          <p:nvPr>
            <p:ph idx="7" type="subTitle"/>
          </p:nvPr>
        </p:nvSpPr>
        <p:spPr>
          <a:xfrm>
            <a:off x="645925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5" name="Google Shape;325;p38"/>
          <p:cNvSpPr txBox="1"/>
          <p:nvPr>
            <p:ph idx="8" type="subTitle"/>
          </p:nvPr>
        </p:nvSpPr>
        <p:spPr>
          <a:xfrm>
            <a:off x="363200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6" name="Google Shape;326;p38"/>
          <p:cNvSpPr txBox="1"/>
          <p:nvPr>
            <p:ph idx="9" type="subTitle"/>
          </p:nvPr>
        </p:nvSpPr>
        <p:spPr>
          <a:xfrm>
            <a:off x="361975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7" name="Google Shape;327;p38"/>
          <p:cNvSpPr txBox="1"/>
          <p:nvPr>
            <p:ph idx="13" type="subTitle"/>
          </p:nvPr>
        </p:nvSpPr>
        <p:spPr>
          <a:xfrm>
            <a:off x="341182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38"/>
          <p:cNvSpPr txBox="1"/>
          <p:nvPr>
            <p:ph idx="14" type="subTitle"/>
          </p:nvPr>
        </p:nvSpPr>
        <p:spPr>
          <a:xfrm>
            <a:off x="341060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9" name="Google Shape;329;p38"/>
          <p:cNvSpPr txBox="1"/>
          <p:nvPr>
            <p:ph idx="15" type="subTitle"/>
          </p:nvPr>
        </p:nvSpPr>
        <p:spPr>
          <a:xfrm>
            <a:off x="646047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0" name="Google Shape;330;p38"/>
          <p:cNvSpPr txBox="1"/>
          <p:nvPr>
            <p:ph idx="16" type="subTitle"/>
          </p:nvPr>
        </p:nvSpPr>
        <p:spPr>
          <a:xfrm>
            <a:off x="645925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1">
  <p:cSld name="CUSTOM_4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 txBox="1"/>
          <p:nvPr>
            <p:ph idx="1" type="subTitle"/>
          </p:nvPr>
        </p:nvSpPr>
        <p:spPr>
          <a:xfrm>
            <a:off x="742900" y="2158550"/>
            <a:ext cx="32130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33" name="Google Shape;333;p39"/>
          <p:cNvSpPr txBox="1"/>
          <p:nvPr>
            <p:ph idx="2" type="body"/>
          </p:nvPr>
        </p:nvSpPr>
        <p:spPr>
          <a:xfrm>
            <a:off x="742900" y="2381875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4" name="Google Shape;334;p39"/>
          <p:cNvSpPr/>
          <p:nvPr>
            <p:ph idx="3" type="pic"/>
          </p:nvPr>
        </p:nvSpPr>
        <p:spPr>
          <a:xfrm>
            <a:off x="5402575" y="0"/>
            <a:ext cx="3739800" cy="3129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9"/>
          <p:cNvSpPr txBox="1"/>
          <p:nvPr>
            <p:ph type="title"/>
          </p:nvPr>
        </p:nvSpPr>
        <p:spPr>
          <a:xfrm>
            <a:off x="361975" y="988550"/>
            <a:ext cx="4297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336" name="Google Shape;336;p39"/>
          <p:cNvSpPr txBox="1"/>
          <p:nvPr>
            <p:ph idx="4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3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39"/>
          <p:cNvSpPr txBox="1"/>
          <p:nvPr>
            <p:ph idx="5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9"/>
          <p:cNvSpPr txBox="1"/>
          <p:nvPr>
            <p:ph idx="6" type="subTitle"/>
          </p:nvPr>
        </p:nvSpPr>
        <p:spPr>
          <a:xfrm>
            <a:off x="5785175" y="3335324"/>
            <a:ext cx="299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0" name="Google Shape;340;p39"/>
          <p:cNvSpPr txBox="1"/>
          <p:nvPr>
            <p:ph idx="7" type="subTitle"/>
          </p:nvPr>
        </p:nvSpPr>
        <p:spPr>
          <a:xfrm>
            <a:off x="742900" y="3910855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41" name="Google Shape;341;p39"/>
          <p:cNvSpPr txBox="1"/>
          <p:nvPr>
            <p:ph idx="8" type="body"/>
          </p:nvPr>
        </p:nvSpPr>
        <p:spPr>
          <a:xfrm>
            <a:off x="742900" y="4134180"/>
            <a:ext cx="32130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idx="9" type="subTitle"/>
          </p:nvPr>
        </p:nvSpPr>
        <p:spPr>
          <a:xfrm>
            <a:off x="742900" y="3050778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idx="13" type="body"/>
          </p:nvPr>
        </p:nvSpPr>
        <p:spPr>
          <a:xfrm>
            <a:off x="742900" y="3274103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4" name="Google Shape;344;p39"/>
          <p:cNvSpPr txBox="1"/>
          <p:nvPr>
            <p:ph idx="14" type="body"/>
          </p:nvPr>
        </p:nvSpPr>
        <p:spPr>
          <a:xfrm>
            <a:off x="5785175" y="4134175"/>
            <a:ext cx="29916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2">
  <p:cSld name="CUSTOM_4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/>
          <p:nvPr>
            <p:ph idx="2" type="pic"/>
          </p:nvPr>
        </p:nvSpPr>
        <p:spPr>
          <a:xfrm>
            <a:off x="75" y="0"/>
            <a:ext cx="2853300" cy="24366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4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40"/>
          <p:cNvSpPr txBox="1"/>
          <p:nvPr>
            <p:ph idx="1" type="subTitle"/>
          </p:nvPr>
        </p:nvSpPr>
        <p:spPr>
          <a:xfrm>
            <a:off x="361975" y="2614325"/>
            <a:ext cx="206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Four members">
  <p:cSld name="CUSTOM_5"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 txBox="1"/>
          <p:nvPr>
            <p:ph idx="1" type="body"/>
          </p:nvPr>
        </p:nvSpPr>
        <p:spPr>
          <a:xfrm>
            <a:off x="3528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1" name="Google Shape;351;p41"/>
          <p:cNvSpPr txBox="1"/>
          <p:nvPr>
            <p:ph idx="2" type="body"/>
          </p:nvPr>
        </p:nvSpPr>
        <p:spPr>
          <a:xfrm>
            <a:off x="7187875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2" name="Google Shape;352;p41"/>
          <p:cNvSpPr txBox="1"/>
          <p:nvPr>
            <p:ph idx="3" type="body"/>
          </p:nvPr>
        </p:nvSpPr>
        <p:spPr>
          <a:xfrm>
            <a:off x="49244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3" name="Google Shape;353;p41"/>
          <p:cNvSpPr txBox="1"/>
          <p:nvPr>
            <p:ph idx="4" type="body"/>
          </p:nvPr>
        </p:nvSpPr>
        <p:spPr>
          <a:xfrm>
            <a:off x="2643063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4" name="Google Shape;354;p41"/>
          <p:cNvSpPr/>
          <p:nvPr>
            <p:ph idx="5" type="pic"/>
          </p:nvPr>
        </p:nvSpPr>
        <p:spPr>
          <a:xfrm>
            <a:off x="2941550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1"/>
          <p:cNvSpPr/>
          <p:nvPr>
            <p:ph idx="6" type="pic"/>
          </p:nvPr>
        </p:nvSpPr>
        <p:spPr>
          <a:xfrm>
            <a:off x="52270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41"/>
          <p:cNvSpPr/>
          <p:nvPr>
            <p:ph idx="7" type="pic"/>
          </p:nvPr>
        </p:nvSpPr>
        <p:spPr>
          <a:xfrm>
            <a:off x="74952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57" name="Google Shape;357;p41"/>
          <p:cNvCxnSpPr/>
          <p:nvPr/>
        </p:nvCxnSpPr>
        <p:spPr>
          <a:xfrm>
            <a:off x="22861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41"/>
          <p:cNvCxnSpPr/>
          <p:nvPr/>
        </p:nvCxnSpPr>
        <p:spPr>
          <a:xfrm>
            <a:off x="45805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1"/>
          <p:cNvCxnSpPr/>
          <p:nvPr/>
        </p:nvCxnSpPr>
        <p:spPr>
          <a:xfrm>
            <a:off x="685707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41"/>
          <p:cNvSpPr/>
          <p:nvPr>
            <p:ph idx="8" type="pic"/>
          </p:nvPr>
        </p:nvSpPr>
        <p:spPr>
          <a:xfrm>
            <a:off x="651288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41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2" name="Google Shape;362;p4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41"/>
          <p:cNvSpPr txBox="1"/>
          <p:nvPr>
            <p:ph idx="9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4" name="Google Shape;364;p41"/>
          <p:cNvSpPr txBox="1"/>
          <p:nvPr>
            <p:ph idx="13" type="subTitle"/>
          </p:nvPr>
        </p:nvSpPr>
        <p:spPr>
          <a:xfrm>
            <a:off x="3532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5" name="Google Shape;365;p41"/>
          <p:cNvSpPr txBox="1"/>
          <p:nvPr>
            <p:ph idx="14" type="subTitle"/>
          </p:nvPr>
        </p:nvSpPr>
        <p:spPr>
          <a:xfrm>
            <a:off x="3532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6" name="Google Shape;366;p41"/>
          <p:cNvSpPr txBox="1"/>
          <p:nvPr>
            <p:ph idx="15" type="subTitle"/>
          </p:nvPr>
        </p:nvSpPr>
        <p:spPr>
          <a:xfrm>
            <a:off x="3532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7" name="Google Shape;367;p41"/>
          <p:cNvSpPr txBox="1"/>
          <p:nvPr>
            <p:ph idx="16" type="subTitle"/>
          </p:nvPr>
        </p:nvSpPr>
        <p:spPr>
          <a:xfrm>
            <a:off x="7188325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8" name="Google Shape;368;p41"/>
          <p:cNvSpPr txBox="1"/>
          <p:nvPr>
            <p:ph idx="17" type="subTitle"/>
          </p:nvPr>
        </p:nvSpPr>
        <p:spPr>
          <a:xfrm>
            <a:off x="7188325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9" name="Google Shape;369;p41"/>
          <p:cNvSpPr txBox="1"/>
          <p:nvPr>
            <p:ph idx="18" type="subTitle"/>
          </p:nvPr>
        </p:nvSpPr>
        <p:spPr>
          <a:xfrm>
            <a:off x="7188325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0" name="Google Shape;370;p41"/>
          <p:cNvSpPr txBox="1"/>
          <p:nvPr>
            <p:ph idx="19" type="subTitle"/>
          </p:nvPr>
        </p:nvSpPr>
        <p:spPr>
          <a:xfrm>
            <a:off x="49248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1" name="Google Shape;371;p41"/>
          <p:cNvSpPr txBox="1"/>
          <p:nvPr>
            <p:ph idx="20" type="subTitle"/>
          </p:nvPr>
        </p:nvSpPr>
        <p:spPr>
          <a:xfrm>
            <a:off x="49248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41"/>
          <p:cNvSpPr txBox="1"/>
          <p:nvPr>
            <p:ph idx="21" type="subTitle"/>
          </p:nvPr>
        </p:nvSpPr>
        <p:spPr>
          <a:xfrm>
            <a:off x="49248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3" name="Google Shape;373;p41"/>
          <p:cNvSpPr txBox="1"/>
          <p:nvPr>
            <p:ph idx="22" type="subTitle"/>
          </p:nvPr>
        </p:nvSpPr>
        <p:spPr>
          <a:xfrm>
            <a:off x="2643513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4" name="Google Shape;374;p41"/>
          <p:cNvSpPr txBox="1"/>
          <p:nvPr>
            <p:ph idx="23" type="subTitle"/>
          </p:nvPr>
        </p:nvSpPr>
        <p:spPr>
          <a:xfrm>
            <a:off x="2643513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41"/>
          <p:cNvSpPr txBox="1"/>
          <p:nvPr>
            <p:ph idx="24" type="subTitle"/>
          </p:nvPr>
        </p:nvSpPr>
        <p:spPr>
          <a:xfrm>
            <a:off x="2643513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Eight members">
  <p:cSld name="CUSTOM_6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/>
          <p:nvPr>
            <p:ph idx="1" type="subTitle"/>
          </p:nvPr>
        </p:nvSpPr>
        <p:spPr>
          <a:xfrm>
            <a:off x="675060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8" name="Google Shape;378;p42"/>
          <p:cNvSpPr txBox="1"/>
          <p:nvPr>
            <p:ph idx="2" type="subTitle"/>
          </p:nvPr>
        </p:nvSpPr>
        <p:spPr>
          <a:xfrm>
            <a:off x="675060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9" name="Google Shape;379;p42"/>
          <p:cNvSpPr txBox="1"/>
          <p:nvPr>
            <p:ph idx="3" type="subTitle"/>
          </p:nvPr>
        </p:nvSpPr>
        <p:spPr>
          <a:xfrm>
            <a:off x="675060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80" name="Google Shape;380;p42"/>
          <p:cNvSpPr/>
          <p:nvPr>
            <p:ph idx="4" type="pic"/>
          </p:nvPr>
        </p:nvSpPr>
        <p:spPr>
          <a:xfrm>
            <a:off x="608070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81" name="Google Shape;381;p42"/>
          <p:cNvSpPr txBox="1"/>
          <p:nvPr>
            <p:ph idx="5" type="subTitle"/>
          </p:nvPr>
        </p:nvSpPr>
        <p:spPr>
          <a:xfrm>
            <a:off x="382455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2" name="Google Shape;382;p42"/>
          <p:cNvSpPr txBox="1"/>
          <p:nvPr>
            <p:ph idx="6" type="subTitle"/>
          </p:nvPr>
        </p:nvSpPr>
        <p:spPr>
          <a:xfrm>
            <a:off x="382455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83" name="Google Shape;383;p42"/>
          <p:cNvSpPr txBox="1"/>
          <p:nvPr>
            <p:ph idx="7" type="subTitle"/>
          </p:nvPr>
        </p:nvSpPr>
        <p:spPr>
          <a:xfrm>
            <a:off x="382455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84" name="Google Shape;384;p42"/>
          <p:cNvSpPr/>
          <p:nvPr>
            <p:ph idx="8" type="pic"/>
          </p:nvPr>
        </p:nvSpPr>
        <p:spPr>
          <a:xfrm>
            <a:off x="315465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42"/>
          <p:cNvSpPr txBox="1"/>
          <p:nvPr>
            <p:ph idx="9" type="subTitle"/>
          </p:nvPr>
        </p:nvSpPr>
        <p:spPr>
          <a:xfrm>
            <a:off x="675060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6" name="Google Shape;386;p42"/>
          <p:cNvSpPr txBox="1"/>
          <p:nvPr>
            <p:ph idx="13" type="subTitle"/>
          </p:nvPr>
        </p:nvSpPr>
        <p:spPr>
          <a:xfrm>
            <a:off x="675060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87" name="Google Shape;387;p42"/>
          <p:cNvSpPr txBox="1"/>
          <p:nvPr>
            <p:ph idx="14" type="subTitle"/>
          </p:nvPr>
        </p:nvSpPr>
        <p:spPr>
          <a:xfrm>
            <a:off x="675060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88" name="Google Shape;388;p42"/>
          <p:cNvSpPr/>
          <p:nvPr>
            <p:ph idx="15" type="pic"/>
          </p:nvPr>
        </p:nvSpPr>
        <p:spPr>
          <a:xfrm>
            <a:off x="608070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42"/>
          <p:cNvSpPr txBox="1"/>
          <p:nvPr>
            <p:ph idx="16" type="subTitle"/>
          </p:nvPr>
        </p:nvSpPr>
        <p:spPr>
          <a:xfrm>
            <a:off x="382455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0" name="Google Shape;390;p42"/>
          <p:cNvSpPr txBox="1"/>
          <p:nvPr>
            <p:ph idx="17" type="subTitle"/>
          </p:nvPr>
        </p:nvSpPr>
        <p:spPr>
          <a:xfrm>
            <a:off x="382455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91" name="Google Shape;391;p42"/>
          <p:cNvSpPr txBox="1"/>
          <p:nvPr>
            <p:ph idx="18" type="subTitle"/>
          </p:nvPr>
        </p:nvSpPr>
        <p:spPr>
          <a:xfrm>
            <a:off x="382455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92" name="Google Shape;392;p42"/>
          <p:cNvSpPr/>
          <p:nvPr>
            <p:ph idx="19" type="pic"/>
          </p:nvPr>
        </p:nvSpPr>
        <p:spPr>
          <a:xfrm>
            <a:off x="315465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42"/>
          <p:cNvSpPr txBox="1"/>
          <p:nvPr>
            <p:ph idx="20" type="subTitle"/>
          </p:nvPr>
        </p:nvSpPr>
        <p:spPr>
          <a:xfrm>
            <a:off x="675060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4" name="Google Shape;394;p42"/>
          <p:cNvSpPr txBox="1"/>
          <p:nvPr>
            <p:ph idx="21" type="subTitle"/>
          </p:nvPr>
        </p:nvSpPr>
        <p:spPr>
          <a:xfrm>
            <a:off x="675060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95" name="Google Shape;395;p42"/>
          <p:cNvSpPr txBox="1"/>
          <p:nvPr>
            <p:ph idx="22" type="subTitle"/>
          </p:nvPr>
        </p:nvSpPr>
        <p:spPr>
          <a:xfrm>
            <a:off x="675060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96" name="Google Shape;396;p42"/>
          <p:cNvSpPr/>
          <p:nvPr>
            <p:ph idx="23" type="pic"/>
          </p:nvPr>
        </p:nvSpPr>
        <p:spPr>
          <a:xfrm>
            <a:off x="608070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97" name="Google Shape;397;p42"/>
          <p:cNvSpPr txBox="1"/>
          <p:nvPr>
            <p:ph idx="24" type="subTitle"/>
          </p:nvPr>
        </p:nvSpPr>
        <p:spPr>
          <a:xfrm>
            <a:off x="382455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8" name="Google Shape;398;p42"/>
          <p:cNvSpPr txBox="1"/>
          <p:nvPr>
            <p:ph idx="25" type="subTitle"/>
          </p:nvPr>
        </p:nvSpPr>
        <p:spPr>
          <a:xfrm>
            <a:off x="382455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99" name="Google Shape;399;p42"/>
          <p:cNvSpPr txBox="1"/>
          <p:nvPr>
            <p:ph idx="26" type="subTitle"/>
          </p:nvPr>
        </p:nvSpPr>
        <p:spPr>
          <a:xfrm>
            <a:off x="382455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00" name="Google Shape;400;p42"/>
          <p:cNvSpPr/>
          <p:nvPr>
            <p:ph idx="27" type="pic"/>
          </p:nvPr>
        </p:nvSpPr>
        <p:spPr>
          <a:xfrm>
            <a:off x="315465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42"/>
          <p:cNvSpPr txBox="1"/>
          <p:nvPr>
            <p:ph idx="28" type="subTitle"/>
          </p:nvPr>
        </p:nvSpPr>
        <p:spPr>
          <a:xfrm>
            <a:off x="675060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2" name="Google Shape;402;p42"/>
          <p:cNvSpPr txBox="1"/>
          <p:nvPr>
            <p:ph idx="29" type="subTitle"/>
          </p:nvPr>
        </p:nvSpPr>
        <p:spPr>
          <a:xfrm>
            <a:off x="675060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03" name="Google Shape;403;p42"/>
          <p:cNvSpPr txBox="1"/>
          <p:nvPr>
            <p:ph idx="30" type="subTitle"/>
          </p:nvPr>
        </p:nvSpPr>
        <p:spPr>
          <a:xfrm>
            <a:off x="675060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04" name="Google Shape;404;p42"/>
          <p:cNvSpPr/>
          <p:nvPr>
            <p:ph idx="31" type="pic"/>
          </p:nvPr>
        </p:nvSpPr>
        <p:spPr>
          <a:xfrm>
            <a:off x="608070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42"/>
          <p:cNvSpPr txBox="1"/>
          <p:nvPr>
            <p:ph idx="32" type="subTitle"/>
          </p:nvPr>
        </p:nvSpPr>
        <p:spPr>
          <a:xfrm>
            <a:off x="382455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6" name="Google Shape;406;p42"/>
          <p:cNvSpPr txBox="1"/>
          <p:nvPr>
            <p:ph idx="33" type="subTitle"/>
          </p:nvPr>
        </p:nvSpPr>
        <p:spPr>
          <a:xfrm>
            <a:off x="382455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07" name="Google Shape;407;p42"/>
          <p:cNvSpPr txBox="1"/>
          <p:nvPr>
            <p:ph idx="34" type="subTitle"/>
          </p:nvPr>
        </p:nvSpPr>
        <p:spPr>
          <a:xfrm>
            <a:off x="382455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08" name="Google Shape;408;p42"/>
          <p:cNvSpPr/>
          <p:nvPr>
            <p:ph idx="35" type="pic"/>
          </p:nvPr>
        </p:nvSpPr>
        <p:spPr>
          <a:xfrm>
            <a:off x="315465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42"/>
          <p:cNvSpPr txBox="1"/>
          <p:nvPr>
            <p:ph type="title"/>
          </p:nvPr>
        </p:nvSpPr>
        <p:spPr>
          <a:xfrm>
            <a:off x="361975" y="962100"/>
            <a:ext cx="2450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10" name="Google Shape;410;p4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42"/>
          <p:cNvSpPr txBox="1"/>
          <p:nvPr>
            <p:ph idx="3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otlight - Alt 2">
  <p:cSld name="CUSTOM_7_1">
    <p:bg>
      <p:bgPr>
        <a:solidFill>
          <a:schemeClr val="accent2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/>
          <p:nvPr/>
        </p:nvSpPr>
        <p:spPr>
          <a:xfrm>
            <a:off x="0" y="0"/>
            <a:ext cx="45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4" name="Google Shape;414;p43"/>
          <p:cNvSpPr txBox="1"/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15" name="Google Shape;415;p43"/>
          <p:cNvSpPr/>
          <p:nvPr>
            <p:ph idx="2" type="pic"/>
          </p:nvPr>
        </p:nvSpPr>
        <p:spPr>
          <a:xfrm flipH="1">
            <a:off x="953803" y="1066100"/>
            <a:ext cx="2664300" cy="30027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43"/>
          <p:cNvSpPr txBox="1"/>
          <p:nvPr>
            <p:ph idx="1" type="body"/>
          </p:nvPr>
        </p:nvSpPr>
        <p:spPr>
          <a:xfrm>
            <a:off x="4975925" y="4125662"/>
            <a:ext cx="3783600" cy="4617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17" name="Google Shape;417;p4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43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419" name="Google Shape;419;p43"/>
          <p:cNvSpPr txBox="1"/>
          <p:nvPr>
            <p:ph idx="4" type="subTitle"/>
          </p:nvPr>
        </p:nvSpPr>
        <p:spPr>
          <a:xfrm>
            <a:off x="4975925" y="732775"/>
            <a:ext cx="37836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20" name="Google Shape;420;p43"/>
          <p:cNvSpPr txBox="1"/>
          <p:nvPr>
            <p:ph idx="5" type="subTitle"/>
          </p:nvPr>
        </p:nvSpPr>
        <p:spPr>
          <a:xfrm>
            <a:off x="4975925" y="1647132"/>
            <a:ext cx="37836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21" name="Google Shape;421;p43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 background">
  <p:cSld name="CUSTOM_8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44"/>
          <p:cNvGrpSpPr/>
          <p:nvPr/>
        </p:nvGrpSpPr>
        <p:grpSpPr>
          <a:xfrm>
            <a:off x="49" y="514398"/>
            <a:ext cx="9144297" cy="4115162"/>
            <a:chOff x="-18500" y="514395"/>
            <a:chExt cx="9219900" cy="4115162"/>
          </a:xfrm>
        </p:grpSpPr>
        <p:cxnSp>
          <p:nvCxnSpPr>
            <p:cNvPr id="424" name="Google Shape;424;p44"/>
            <p:cNvCxnSpPr/>
            <p:nvPr/>
          </p:nvCxnSpPr>
          <p:spPr>
            <a:xfrm>
              <a:off x="-18500" y="1028790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44"/>
            <p:cNvCxnSpPr/>
            <p:nvPr/>
          </p:nvCxnSpPr>
          <p:spPr>
            <a:xfrm>
              <a:off x="-18500" y="462955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44"/>
            <p:cNvCxnSpPr/>
            <p:nvPr/>
          </p:nvCxnSpPr>
          <p:spPr>
            <a:xfrm>
              <a:off x="-18500" y="4115162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44"/>
            <p:cNvCxnSpPr/>
            <p:nvPr/>
          </p:nvCxnSpPr>
          <p:spPr>
            <a:xfrm>
              <a:off x="-18500" y="360076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44"/>
            <p:cNvCxnSpPr/>
            <p:nvPr/>
          </p:nvCxnSpPr>
          <p:spPr>
            <a:xfrm>
              <a:off x="-18500" y="308637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44"/>
            <p:cNvCxnSpPr/>
            <p:nvPr/>
          </p:nvCxnSpPr>
          <p:spPr>
            <a:xfrm>
              <a:off x="-18500" y="257197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44"/>
            <p:cNvCxnSpPr/>
            <p:nvPr/>
          </p:nvCxnSpPr>
          <p:spPr>
            <a:xfrm>
              <a:off x="-18500" y="205758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44"/>
            <p:cNvCxnSpPr/>
            <p:nvPr/>
          </p:nvCxnSpPr>
          <p:spPr>
            <a:xfrm>
              <a:off x="-18500" y="154318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44"/>
            <p:cNvCxnSpPr/>
            <p:nvPr/>
          </p:nvCxnSpPr>
          <p:spPr>
            <a:xfrm>
              <a:off x="-18500" y="514395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33" name="Google Shape;433;p4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4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4"/>
          <p:cNvSpPr txBox="1"/>
          <p:nvPr>
            <p:ph idx="2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CUSTOM_8_1">
    <p:bg>
      <p:bgPr>
        <a:solidFill>
          <a:schemeClr val="accent2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/>
          <p:nvPr/>
        </p:nvSpPr>
        <p:spPr>
          <a:xfrm>
            <a:off x="50" y="-300"/>
            <a:ext cx="6708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8" name="Google Shape;438;p45"/>
          <p:cNvSpPr txBox="1"/>
          <p:nvPr>
            <p:ph type="title"/>
          </p:nvPr>
        </p:nvSpPr>
        <p:spPr>
          <a:xfrm>
            <a:off x="451472" y="2024100"/>
            <a:ext cx="4163100" cy="13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9" name="Google Shape;439;p45"/>
          <p:cNvSpPr txBox="1"/>
          <p:nvPr>
            <p:ph idx="1" type="subTitle"/>
          </p:nvPr>
        </p:nvSpPr>
        <p:spPr>
          <a:xfrm>
            <a:off x="451475" y="3776250"/>
            <a:ext cx="4163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2" name="Google Shape;44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1" name="Google Shape;451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6" name="Google Shape;456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1" name="Google Shape;461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2" name="Google Shape;462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7" name="Google Shape;467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5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2" name="Google Shape;472;p5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3" name="Google Shape;473;p5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4" name="Google Shape;474;p5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5" name="Google Shape;475;p5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6" name="Google Shape;476;p5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5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0" name="Google Shape;480;p5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3" name="Google Shape;483;p5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4" name="Google Shape;484;p5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5" name="Google Shape;485;p5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6" name="Google Shape;486;p5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9" name="Google Shape;489;p6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0" name="Google Shape;490;p6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1" name="Google Shape;491;p6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2" name="Google Shape;492;p6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3" name="Google Shape;493;p6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4" name="Google Shape;494;p6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7" name="Google Shape;497;p6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8" name="Google Shape;498;p6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9" name="Google Shape;499;p6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0" name="Google Shape;500;p6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1" name="Google Shape;501;p6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2" name="Google Shape;502;p6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3" name="Google Shape;503;p6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4" name="Google Shape;504;p6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6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0" name="Google Shape;510;p6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6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12" name="Google Shape;512;p6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3" name="Google Shape;51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6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5" name="Google Shape;515;p6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8" name="Google Shape;518;p6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19" name="Google Shape;519;p6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20" name="Google Shape;520;p6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1" name="Google Shape;521;p6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22" name="Google Shape;522;p6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3" name="Google Shape;52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6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5" name="Google Shape;525;p6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6" name="Google Shape;526;p6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6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6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3" name="Google Shape;533;p6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4" name="Google Shape;534;p6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5" name="Google Shape;535;p6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6" name="Google Shape;536;p6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6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8" name="Google Shape;538;p6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9" name="Google Shape;539;p6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blank">
  <p:cSld name="BLANK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8"/>
          <p:cNvSpPr/>
          <p:nvPr/>
        </p:nvSpPr>
        <p:spPr>
          <a:xfrm rot="3659249">
            <a:off x="3884409" y="-1334980"/>
            <a:ext cx="7813599" cy="7813599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45" name="Google Shape;545;p68"/>
          <p:cNvSpPr txBox="1"/>
          <p:nvPr>
            <p:ph type="title"/>
          </p:nvPr>
        </p:nvSpPr>
        <p:spPr>
          <a:xfrm>
            <a:off x="226100" y="144575"/>
            <a:ext cx="8689200" cy="232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/>
        </p:txBody>
      </p:sp>
      <p:sp>
        <p:nvSpPr>
          <p:cNvPr id="546" name="Google Shape;546;p68"/>
          <p:cNvSpPr txBox="1"/>
          <p:nvPr>
            <p:ph idx="2" type="title"/>
          </p:nvPr>
        </p:nvSpPr>
        <p:spPr>
          <a:xfrm>
            <a:off x="1404200" y="2784425"/>
            <a:ext cx="7551000" cy="228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400"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/>
        </p:txBody>
      </p:sp>
      <p:sp>
        <p:nvSpPr>
          <p:cNvPr id="547" name="Google Shape;547;p68"/>
          <p:cNvSpPr txBox="1"/>
          <p:nvPr>
            <p:ph idx="1" type="subTitle"/>
          </p:nvPr>
        </p:nvSpPr>
        <p:spPr>
          <a:xfrm>
            <a:off x="228600" y="2888900"/>
            <a:ext cx="51078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"/>
              <a:buNone/>
              <a:defRPr sz="2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"/>
              <a:buNone/>
              <a:defRPr sz="24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"/>
              <a:buNone/>
              <a:defRPr sz="24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"/>
              <a:buNone/>
              <a:defRPr sz="24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"/>
              <a:buNone/>
              <a:defRPr sz="24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"/>
              <a:buNone/>
              <a:defRPr sz="24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"/>
              <a:buNone/>
              <a:defRPr sz="24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"/>
              <a:buNone/>
              <a:defRPr sz="24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48" name="Google Shape;548;p68"/>
          <p:cNvSpPr txBox="1"/>
          <p:nvPr>
            <p:ph idx="3" type="subTitle"/>
          </p:nvPr>
        </p:nvSpPr>
        <p:spPr>
          <a:xfrm>
            <a:off x="226100" y="4801613"/>
            <a:ext cx="2818200" cy="11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9" name="Google Shape;549;p68"/>
          <p:cNvSpPr txBox="1"/>
          <p:nvPr>
            <p:ph idx="4" type="subTitle"/>
          </p:nvPr>
        </p:nvSpPr>
        <p:spPr>
          <a:xfrm>
            <a:off x="6097200" y="3018188"/>
            <a:ext cx="2818200" cy="11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description and two images">
  <p:cSld name="CUSTOM_3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9"/>
          <p:cNvSpPr/>
          <p:nvPr>
            <p:ph idx="2" type="pic"/>
          </p:nvPr>
        </p:nvSpPr>
        <p:spPr>
          <a:xfrm>
            <a:off x="3766025" y="2334950"/>
            <a:ext cx="3346200" cy="1574400"/>
          </a:xfrm>
          <a:prstGeom prst="rect">
            <a:avLst/>
          </a:prstGeom>
          <a:noFill/>
          <a:ln>
            <a:noFill/>
          </a:ln>
        </p:spPr>
      </p:sp>
      <p:sp>
        <p:nvSpPr>
          <p:cNvPr id="552" name="Google Shape;552;p69"/>
          <p:cNvSpPr/>
          <p:nvPr>
            <p:ph idx="3" type="pic"/>
          </p:nvPr>
        </p:nvSpPr>
        <p:spPr>
          <a:xfrm>
            <a:off x="228625" y="2334950"/>
            <a:ext cx="3346200" cy="1574400"/>
          </a:xfrm>
          <a:prstGeom prst="rect">
            <a:avLst/>
          </a:prstGeom>
          <a:noFill/>
          <a:ln>
            <a:noFill/>
          </a:ln>
        </p:spPr>
      </p:sp>
      <p:sp>
        <p:nvSpPr>
          <p:cNvPr id="553" name="Google Shape;553;p69"/>
          <p:cNvSpPr txBox="1"/>
          <p:nvPr>
            <p:ph type="title"/>
          </p:nvPr>
        </p:nvSpPr>
        <p:spPr>
          <a:xfrm>
            <a:off x="228600" y="881625"/>
            <a:ext cx="55653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pace Grotesk"/>
              <a:buNone/>
              <a:defRPr sz="1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pace Grotesk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pace Grotesk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pace Grotesk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pace Grotesk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pace Grotesk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pace Grotesk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pace Grotesk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pace Grotesk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54" name="Google Shape;554;p69"/>
          <p:cNvSpPr txBox="1"/>
          <p:nvPr>
            <p:ph idx="1" type="subTitle"/>
          </p:nvPr>
        </p:nvSpPr>
        <p:spPr>
          <a:xfrm>
            <a:off x="244677" y="1660325"/>
            <a:ext cx="4390500" cy="3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5" name="Google Shape;555;p69"/>
          <p:cNvSpPr txBox="1"/>
          <p:nvPr>
            <p:ph idx="4" type="subTitle"/>
          </p:nvPr>
        </p:nvSpPr>
        <p:spPr>
          <a:xfrm>
            <a:off x="244675" y="4049575"/>
            <a:ext cx="3215700" cy="1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9pPr>
          </a:lstStyle>
          <a:p/>
        </p:txBody>
      </p:sp>
      <p:sp>
        <p:nvSpPr>
          <p:cNvPr id="556" name="Google Shape;556;p69"/>
          <p:cNvSpPr txBox="1"/>
          <p:nvPr>
            <p:ph idx="5" type="subTitle"/>
          </p:nvPr>
        </p:nvSpPr>
        <p:spPr>
          <a:xfrm>
            <a:off x="244675" y="4406777"/>
            <a:ext cx="3215700" cy="1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7" name="Google Shape;557;p69"/>
          <p:cNvSpPr txBox="1"/>
          <p:nvPr>
            <p:ph idx="6" type="subTitle"/>
          </p:nvPr>
        </p:nvSpPr>
        <p:spPr>
          <a:xfrm>
            <a:off x="3766025" y="4049575"/>
            <a:ext cx="3215700" cy="1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9pPr>
          </a:lstStyle>
          <a:p/>
        </p:txBody>
      </p:sp>
      <p:sp>
        <p:nvSpPr>
          <p:cNvPr id="558" name="Google Shape;558;p69"/>
          <p:cNvSpPr txBox="1"/>
          <p:nvPr>
            <p:ph idx="7" type="subTitle"/>
          </p:nvPr>
        </p:nvSpPr>
        <p:spPr>
          <a:xfrm>
            <a:off x="3766025" y="4406777"/>
            <a:ext cx="3215700" cy="19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9" name="Google Shape;559;p69"/>
          <p:cNvSpPr txBox="1"/>
          <p:nvPr>
            <p:ph hasCustomPrompt="1" idx="8" type="title"/>
          </p:nvPr>
        </p:nvSpPr>
        <p:spPr>
          <a:xfrm>
            <a:off x="149953" y="271577"/>
            <a:ext cx="1226400" cy="4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pace Grotesk"/>
              <a:buNone/>
              <a:defRPr sz="3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pace Grotesk"/>
              <a:buNone/>
              <a:defRPr sz="3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pace Grotesk"/>
              <a:buNone/>
              <a:defRPr sz="3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pace Grotesk"/>
              <a:buNone/>
              <a:defRPr sz="3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pace Grotesk"/>
              <a:buNone/>
              <a:defRPr sz="3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pace Grotesk"/>
              <a:buNone/>
              <a:defRPr sz="3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pace Grotesk"/>
              <a:buNone/>
              <a:defRPr sz="3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pace Grotesk"/>
              <a:buNone/>
              <a:defRPr sz="3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Space Grotesk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BLANK_1_1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0"/>
          <p:cNvSpPr txBox="1"/>
          <p:nvPr>
            <p:ph type="title"/>
          </p:nvPr>
        </p:nvSpPr>
        <p:spPr>
          <a:xfrm>
            <a:off x="212450" y="177900"/>
            <a:ext cx="5789400" cy="4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62" name="Google Shape;562;p70"/>
          <p:cNvSpPr txBox="1"/>
          <p:nvPr>
            <p:ph idx="1" type="body"/>
          </p:nvPr>
        </p:nvSpPr>
        <p:spPr>
          <a:xfrm>
            <a:off x="228600" y="1177425"/>
            <a:ext cx="3755700" cy="179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_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1"/>
          <p:cNvSpPr txBox="1"/>
          <p:nvPr>
            <p:ph type="title"/>
          </p:nvPr>
        </p:nvSpPr>
        <p:spPr>
          <a:xfrm>
            <a:off x="212450" y="177900"/>
            <a:ext cx="5789400" cy="4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65" name="Google Shape;565;p71"/>
          <p:cNvSpPr txBox="1"/>
          <p:nvPr>
            <p:ph idx="1" type="body"/>
          </p:nvPr>
        </p:nvSpPr>
        <p:spPr>
          <a:xfrm>
            <a:off x="228600" y="1177425"/>
            <a:ext cx="3755700" cy="22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9pPr>
          </a:lstStyle>
          <a:p/>
        </p:txBody>
      </p:sp>
      <p:sp>
        <p:nvSpPr>
          <p:cNvPr id="566" name="Google Shape;566;p71"/>
          <p:cNvSpPr/>
          <p:nvPr/>
        </p:nvSpPr>
        <p:spPr>
          <a:xfrm rot="-4965287">
            <a:off x="3128596" y="1334473"/>
            <a:ext cx="9524549" cy="9524549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67" name="Google Shape;567;p71"/>
          <p:cNvSpPr txBox="1"/>
          <p:nvPr>
            <p:ph idx="2" type="subTitle"/>
          </p:nvPr>
        </p:nvSpPr>
        <p:spPr>
          <a:xfrm>
            <a:off x="5571900" y="3313500"/>
            <a:ext cx="3343500" cy="7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9pPr>
          </a:lstStyle>
          <a:p/>
        </p:txBody>
      </p:sp>
      <p:sp>
        <p:nvSpPr>
          <p:cNvPr id="568" name="Google Shape;568;p71"/>
          <p:cNvSpPr txBox="1"/>
          <p:nvPr>
            <p:ph idx="3" type="subTitle"/>
          </p:nvPr>
        </p:nvSpPr>
        <p:spPr>
          <a:xfrm>
            <a:off x="5571900" y="4320975"/>
            <a:ext cx="3343500" cy="35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LANK_1_1_1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2"/>
          <p:cNvSpPr txBox="1"/>
          <p:nvPr>
            <p:ph type="title"/>
          </p:nvPr>
        </p:nvSpPr>
        <p:spPr>
          <a:xfrm>
            <a:off x="212450" y="177900"/>
            <a:ext cx="5789400" cy="4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 messures">
  <p:cSld name="CUSTOM_8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3"/>
          <p:cNvSpPr txBox="1"/>
          <p:nvPr>
            <p:ph type="title"/>
          </p:nvPr>
        </p:nvSpPr>
        <p:spPr>
          <a:xfrm>
            <a:off x="212450" y="177900"/>
            <a:ext cx="5789400" cy="9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73" name="Google Shape;573;p73"/>
          <p:cNvSpPr txBox="1"/>
          <p:nvPr>
            <p:ph idx="2" type="title"/>
          </p:nvPr>
        </p:nvSpPr>
        <p:spPr>
          <a:xfrm>
            <a:off x="221800" y="2500876"/>
            <a:ext cx="2425500" cy="6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74" name="Google Shape;574;p73"/>
          <p:cNvSpPr txBox="1"/>
          <p:nvPr>
            <p:ph idx="3" type="title"/>
          </p:nvPr>
        </p:nvSpPr>
        <p:spPr>
          <a:xfrm>
            <a:off x="221800" y="3264873"/>
            <a:ext cx="24255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5" name="Google Shape;575;p73"/>
          <p:cNvSpPr txBox="1"/>
          <p:nvPr>
            <p:ph idx="4" type="title"/>
          </p:nvPr>
        </p:nvSpPr>
        <p:spPr>
          <a:xfrm>
            <a:off x="3355850" y="2500876"/>
            <a:ext cx="2425500" cy="6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76" name="Google Shape;576;p73"/>
          <p:cNvSpPr txBox="1"/>
          <p:nvPr>
            <p:ph idx="5" type="title"/>
          </p:nvPr>
        </p:nvSpPr>
        <p:spPr>
          <a:xfrm>
            <a:off x="6489900" y="2500876"/>
            <a:ext cx="2425500" cy="6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77" name="Google Shape;577;p73"/>
          <p:cNvSpPr txBox="1"/>
          <p:nvPr>
            <p:ph idx="6" type="title"/>
          </p:nvPr>
        </p:nvSpPr>
        <p:spPr>
          <a:xfrm>
            <a:off x="3355850" y="3264873"/>
            <a:ext cx="24255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8" name="Google Shape;578;p73"/>
          <p:cNvSpPr txBox="1"/>
          <p:nvPr>
            <p:ph idx="7" type="title"/>
          </p:nvPr>
        </p:nvSpPr>
        <p:spPr>
          <a:xfrm>
            <a:off x="6496700" y="3264873"/>
            <a:ext cx="24255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9" name="Google Shape;579;p73"/>
          <p:cNvSpPr txBox="1"/>
          <p:nvPr>
            <p:ph hasCustomPrompt="1" idx="8" type="title"/>
          </p:nvPr>
        </p:nvSpPr>
        <p:spPr>
          <a:xfrm>
            <a:off x="228603" y="4043131"/>
            <a:ext cx="1226400" cy="4155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t>xx%</a:t>
            </a:r>
          </a:p>
        </p:txBody>
      </p:sp>
      <p:sp>
        <p:nvSpPr>
          <p:cNvPr id="580" name="Google Shape;580;p73"/>
          <p:cNvSpPr txBox="1"/>
          <p:nvPr>
            <p:ph idx="9" type="title"/>
          </p:nvPr>
        </p:nvSpPr>
        <p:spPr>
          <a:xfrm>
            <a:off x="228600" y="4412525"/>
            <a:ext cx="7893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581" name="Google Shape;581;p73"/>
          <p:cNvSpPr txBox="1"/>
          <p:nvPr>
            <p:ph hasCustomPrompt="1" idx="13" type="title"/>
          </p:nvPr>
        </p:nvSpPr>
        <p:spPr>
          <a:xfrm>
            <a:off x="1864803" y="4043131"/>
            <a:ext cx="1226400" cy="4155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t>xx%</a:t>
            </a:r>
          </a:p>
        </p:txBody>
      </p:sp>
      <p:sp>
        <p:nvSpPr>
          <p:cNvPr id="582" name="Google Shape;582;p73"/>
          <p:cNvSpPr txBox="1"/>
          <p:nvPr>
            <p:ph idx="14" type="title"/>
          </p:nvPr>
        </p:nvSpPr>
        <p:spPr>
          <a:xfrm>
            <a:off x="1864800" y="4412525"/>
            <a:ext cx="7893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583" name="Google Shape;583;p73"/>
          <p:cNvSpPr txBox="1"/>
          <p:nvPr>
            <p:ph hasCustomPrompt="1" idx="15" type="title"/>
          </p:nvPr>
        </p:nvSpPr>
        <p:spPr>
          <a:xfrm>
            <a:off x="3359253" y="4043131"/>
            <a:ext cx="1226400" cy="4155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t>xx%</a:t>
            </a:r>
          </a:p>
        </p:txBody>
      </p:sp>
      <p:sp>
        <p:nvSpPr>
          <p:cNvPr id="584" name="Google Shape;584;p73"/>
          <p:cNvSpPr txBox="1"/>
          <p:nvPr>
            <p:ph idx="16" type="title"/>
          </p:nvPr>
        </p:nvSpPr>
        <p:spPr>
          <a:xfrm>
            <a:off x="3359250" y="4412525"/>
            <a:ext cx="7893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585" name="Google Shape;585;p73"/>
          <p:cNvSpPr txBox="1"/>
          <p:nvPr>
            <p:ph hasCustomPrompt="1" idx="17" type="title"/>
          </p:nvPr>
        </p:nvSpPr>
        <p:spPr>
          <a:xfrm>
            <a:off x="4995453" y="4043131"/>
            <a:ext cx="1226400" cy="4155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t>xx%</a:t>
            </a:r>
          </a:p>
        </p:txBody>
      </p:sp>
      <p:sp>
        <p:nvSpPr>
          <p:cNvPr id="586" name="Google Shape;586;p73"/>
          <p:cNvSpPr txBox="1"/>
          <p:nvPr>
            <p:ph idx="18" type="title"/>
          </p:nvPr>
        </p:nvSpPr>
        <p:spPr>
          <a:xfrm>
            <a:off x="4995450" y="4412525"/>
            <a:ext cx="7893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587" name="Google Shape;587;p73"/>
          <p:cNvSpPr txBox="1"/>
          <p:nvPr>
            <p:ph hasCustomPrompt="1" idx="19" type="title"/>
          </p:nvPr>
        </p:nvSpPr>
        <p:spPr>
          <a:xfrm>
            <a:off x="6489903" y="4043131"/>
            <a:ext cx="1226400" cy="4155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pace Grotesk Light"/>
              <a:buNone/>
              <a:defRPr sz="2400">
                <a:solidFill>
                  <a:schemeClr val="accent4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t>xx%</a:t>
            </a:r>
          </a:p>
        </p:txBody>
      </p:sp>
      <p:sp>
        <p:nvSpPr>
          <p:cNvPr id="588" name="Google Shape;588;p73"/>
          <p:cNvSpPr txBox="1"/>
          <p:nvPr>
            <p:ph idx="20" type="title"/>
          </p:nvPr>
        </p:nvSpPr>
        <p:spPr>
          <a:xfrm>
            <a:off x="6489900" y="4412525"/>
            <a:ext cx="7893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589" name="Google Shape;589;p73"/>
          <p:cNvSpPr txBox="1"/>
          <p:nvPr>
            <p:ph hasCustomPrompt="1" idx="21" type="title"/>
          </p:nvPr>
        </p:nvSpPr>
        <p:spPr>
          <a:xfrm>
            <a:off x="8126103" y="4043131"/>
            <a:ext cx="1226400" cy="4155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Space Grotesk Light"/>
              <a:buNone/>
              <a:defRPr sz="2400">
                <a:solidFill>
                  <a:schemeClr val="accent2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t>xx%</a:t>
            </a:r>
          </a:p>
        </p:txBody>
      </p:sp>
      <p:sp>
        <p:nvSpPr>
          <p:cNvPr id="590" name="Google Shape;590;p73"/>
          <p:cNvSpPr txBox="1"/>
          <p:nvPr>
            <p:ph idx="22" type="title"/>
          </p:nvPr>
        </p:nvSpPr>
        <p:spPr>
          <a:xfrm>
            <a:off x="8126100" y="4412525"/>
            <a:ext cx="7893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rter's highlighted outcomes">
  <p:cSld name="CUSTOM_7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4"/>
          <p:cNvSpPr txBox="1"/>
          <p:nvPr>
            <p:ph type="title"/>
          </p:nvPr>
        </p:nvSpPr>
        <p:spPr>
          <a:xfrm>
            <a:off x="212450" y="177900"/>
            <a:ext cx="5789400" cy="77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93" name="Google Shape;593;p74"/>
          <p:cNvSpPr txBox="1"/>
          <p:nvPr>
            <p:ph idx="1" type="subTitle"/>
          </p:nvPr>
        </p:nvSpPr>
        <p:spPr>
          <a:xfrm>
            <a:off x="228600" y="1799302"/>
            <a:ext cx="1649400" cy="6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9pPr>
          </a:lstStyle>
          <a:p/>
        </p:txBody>
      </p:sp>
      <p:sp>
        <p:nvSpPr>
          <p:cNvPr id="594" name="Google Shape;594;p74"/>
          <p:cNvSpPr txBox="1"/>
          <p:nvPr>
            <p:ph idx="2" type="subTitle"/>
          </p:nvPr>
        </p:nvSpPr>
        <p:spPr>
          <a:xfrm>
            <a:off x="228600" y="2926752"/>
            <a:ext cx="1649400" cy="6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9pPr>
          </a:lstStyle>
          <a:p/>
        </p:txBody>
      </p:sp>
      <p:sp>
        <p:nvSpPr>
          <p:cNvPr id="595" name="Google Shape;595;p74"/>
          <p:cNvSpPr txBox="1"/>
          <p:nvPr>
            <p:ph idx="3" type="subTitle"/>
          </p:nvPr>
        </p:nvSpPr>
        <p:spPr>
          <a:xfrm>
            <a:off x="228600" y="4033496"/>
            <a:ext cx="1649400" cy="6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9pPr>
          </a:lstStyle>
          <a:p/>
        </p:txBody>
      </p:sp>
      <p:sp>
        <p:nvSpPr>
          <p:cNvPr id="596" name="Google Shape;596;p74"/>
          <p:cNvSpPr txBox="1"/>
          <p:nvPr>
            <p:ph idx="4" type="subTitle"/>
          </p:nvPr>
        </p:nvSpPr>
        <p:spPr>
          <a:xfrm>
            <a:off x="2443950" y="1820000"/>
            <a:ext cx="1928700" cy="6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7" name="Google Shape;597;p74"/>
          <p:cNvSpPr txBox="1"/>
          <p:nvPr>
            <p:ph idx="5" type="subTitle"/>
          </p:nvPr>
        </p:nvSpPr>
        <p:spPr>
          <a:xfrm>
            <a:off x="2443950" y="2937100"/>
            <a:ext cx="1928700" cy="6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8" name="Google Shape;598;p74"/>
          <p:cNvSpPr txBox="1"/>
          <p:nvPr>
            <p:ph idx="6" type="subTitle"/>
          </p:nvPr>
        </p:nvSpPr>
        <p:spPr>
          <a:xfrm>
            <a:off x="2443950" y="4054200"/>
            <a:ext cx="1928700" cy="6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99" name="Google Shape;599;p74"/>
          <p:cNvSpPr txBox="1"/>
          <p:nvPr>
            <p:ph idx="7" type="subTitle"/>
          </p:nvPr>
        </p:nvSpPr>
        <p:spPr>
          <a:xfrm>
            <a:off x="5050200" y="1820000"/>
            <a:ext cx="2797500" cy="6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9pPr>
          </a:lstStyle>
          <a:p/>
        </p:txBody>
      </p:sp>
      <p:sp>
        <p:nvSpPr>
          <p:cNvPr id="600" name="Google Shape;600;p74"/>
          <p:cNvSpPr txBox="1"/>
          <p:nvPr>
            <p:ph idx="8" type="subTitle"/>
          </p:nvPr>
        </p:nvSpPr>
        <p:spPr>
          <a:xfrm>
            <a:off x="5050200" y="2937100"/>
            <a:ext cx="2797500" cy="6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9pPr>
          </a:lstStyle>
          <a:p/>
        </p:txBody>
      </p:sp>
      <p:sp>
        <p:nvSpPr>
          <p:cNvPr id="601" name="Google Shape;601;p74"/>
          <p:cNvSpPr txBox="1"/>
          <p:nvPr>
            <p:ph idx="9" type="subTitle"/>
          </p:nvPr>
        </p:nvSpPr>
        <p:spPr>
          <a:xfrm>
            <a:off x="5050200" y="4054200"/>
            <a:ext cx="2797500" cy="6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ndicators">
  <p:cSld name="CUSTOM_6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5"/>
          <p:cNvSpPr txBox="1"/>
          <p:nvPr>
            <p:ph hasCustomPrompt="1" type="title"/>
          </p:nvPr>
        </p:nvSpPr>
        <p:spPr>
          <a:xfrm>
            <a:off x="3370125" y="3495645"/>
            <a:ext cx="11274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pace Grotesk Light"/>
              <a:buNone/>
              <a:defRPr sz="3600"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pace Grotesk Light"/>
              <a:buNone/>
              <a:defRPr sz="36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pace Grotesk Light"/>
              <a:buNone/>
              <a:defRPr sz="36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pace Grotesk Light"/>
              <a:buNone/>
              <a:defRPr sz="36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pace Grotesk Light"/>
              <a:buNone/>
              <a:defRPr sz="36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pace Grotesk Light"/>
              <a:buNone/>
              <a:defRPr sz="36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pace Grotesk Light"/>
              <a:buNone/>
              <a:defRPr sz="36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pace Grotesk Light"/>
              <a:buNone/>
              <a:defRPr sz="36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pace Grotesk Light"/>
              <a:buNone/>
              <a:defRPr sz="36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t>xx%</a:t>
            </a:r>
          </a:p>
        </p:txBody>
      </p:sp>
      <p:sp>
        <p:nvSpPr>
          <p:cNvPr id="604" name="Google Shape;604;p75"/>
          <p:cNvSpPr txBox="1"/>
          <p:nvPr>
            <p:ph idx="1" type="subTitle"/>
          </p:nvPr>
        </p:nvSpPr>
        <p:spPr>
          <a:xfrm>
            <a:off x="3372000" y="3897425"/>
            <a:ext cx="1181700" cy="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5" name="Google Shape;605;p75"/>
          <p:cNvSpPr txBox="1"/>
          <p:nvPr>
            <p:ph hasCustomPrompt="1" idx="2" type="title"/>
          </p:nvPr>
        </p:nvSpPr>
        <p:spPr>
          <a:xfrm>
            <a:off x="5819400" y="2556158"/>
            <a:ext cx="22089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Font typeface="Space Grotesk Light"/>
              <a:buNone/>
              <a:defRPr sz="7400"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Font typeface="Space Grotesk Light"/>
              <a:buNone/>
              <a:defRPr sz="74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Font typeface="Space Grotesk Light"/>
              <a:buNone/>
              <a:defRPr sz="74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Font typeface="Space Grotesk Light"/>
              <a:buNone/>
              <a:defRPr sz="74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Font typeface="Space Grotesk Light"/>
              <a:buNone/>
              <a:defRPr sz="74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Font typeface="Space Grotesk Light"/>
              <a:buNone/>
              <a:defRPr sz="74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Font typeface="Space Grotesk Light"/>
              <a:buNone/>
              <a:defRPr sz="74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Font typeface="Space Grotesk Light"/>
              <a:buNone/>
              <a:defRPr sz="74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Font typeface="Space Grotesk Light"/>
              <a:buNone/>
              <a:defRPr sz="74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t>xx%</a:t>
            </a:r>
          </a:p>
        </p:txBody>
      </p:sp>
      <p:sp>
        <p:nvSpPr>
          <p:cNvPr id="606" name="Google Shape;606;p75"/>
          <p:cNvSpPr txBox="1"/>
          <p:nvPr>
            <p:ph idx="3" type="subTitle"/>
          </p:nvPr>
        </p:nvSpPr>
        <p:spPr>
          <a:xfrm>
            <a:off x="6017200" y="3305600"/>
            <a:ext cx="1731600" cy="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07" name="Google Shape;607;p75"/>
          <p:cNvSpPr txBox="1"/>
          <p:nvPr>
            <p:ph idx="4" type="title"/>
          </p:nvPr>
        </p:nvSpPr>
        <p:spPr>
          <a:xfrm>
            <a:off x="212450" y="177900"/>
            <a:ext cx="5645700" cy="7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08" name="Google Shape;608;p75"/>
          <p:cNvSpPr txBox="1"/>
          <p:nvPr>
            <p:ph hasCustomPrompt="1" idx="5" type="title"/>
          </p:nvPr>
        </p:nvSpPr>
        <p:spPr>
          <a:xfrm>
            <a:off x="1753450" y="3792650"/>
            <a:ext cx="798000" cy="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Light"/>
              <a:buNone/>
              <a:defRPr sz="2000"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Light"/>
              <a:buNone/>
              <a:defRPr sz="20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Light"/>
              <a:buNone/>
              <a:defRPr sz="20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Light"/>
              <a:buNone/>
              <a:defRPr sz="20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Light"/>
              <a:buNone/>
              <a:defRPr sz="20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Light"/>
              <a:buNone/>
              <a:defRPr sz="20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Light"/>
              <a:buNone/>
              <a:defRPr sz="20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Light"/>
              <a:buNone/>
              <a:defRPr sz="20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pace Grotesk Light"/>
              <a:buNone/>
              <a:defRPr sz="20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t>xx%</a:t>
            </a:r>
          </a:p>
        </p:txBody>
      </p:sp>
      <p:sp>
        <p:nvSpPr>
          <p:cNvPr id="609" name="Google Shape;609;p75"/>
          <p:cNvSpPr txBox="1"/>
          <p:nvPr>
            <p:ph idx="6" type="subTitle"/>
          </p:nvPr>
        </p:nvSpPr>
        <p:spPr>
          <a:xfrm>
            <a:off x="1561550" y="4183550"/>
            <a:ext cx="1181700" cy="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items">
  <p:cSld name="CUSTOM_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6"/>
          <p:cNvSpPr txBox="1"/>
          <p:nvPr>
            <p:ph type="title"/>
          </p:nvPr>
        </p:nvSpPr>
        <p:spPr>
          <a:xfrm>
            <a:off x="212450" y="177900"/>
            <a:ext cx="5789400" cy="4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12" name="Google Shape;612;p76"/>
          <p:cNvSpPr txBox="1"/>
          <p:nvPr>
            <p:ph idx="1" type="subTitle"/>
          </p:nvPr>
        </p:nvSpPr>
        <p:spPr>
          <a:xfrm>
            <a:off x="591847" y="1999125"/>
            <a:ext cx="2481300" cy="2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9pPr>
          </a:lstStyle>
          <a:p/>
        </p:txBody>
      </p:sp>
      <p:sp>
        <p:nvSpPr>
          <p:cNvPr id="613" name="Google Shape;613;p76"/>
          <p:cNvSpPr txBox="1"/>
          <p:nvPr>
            <p:ph idx="2" type="subTitle"/>
          </p:nvPr>
        </p:nvSpPr>
        <p:spPr>
          <a:xfrm>
            <a:off x="587100" y="2375550"/>
            <a:ext cx="2481300" cy="6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4" name="Google Shape;614;p76"/>
          <p:cNvSpPr txBox="1"/>
          <p:nvPr>
            <p:ph idx="3" type="subTitle"/>
          </p:nvPr>
        </p:nvSpPr>
        <p:spPr>
          <a:xfrm>
            <a:off x="4991772" y="1999125"/>
            <a:ext cx="2481300" cy="2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9pPr>
          </a:lstStyle>
          <a:p/>
        </p:txBody>
      </p:sp>
      <p:sp>
        <p:nvSpPr>
          <p:cNvPr id="615" name="Google Shape;615;p76"/>
          <p:cNvSpPr txBox="1"/>
          <p:nvPr>
            <p:ph idx="4" type="subTitle"/>
          </p:nvPr>
        </p:nvSpPr>
        <p:spPr>
          <a:xfrm>
            <a:off x="591847" y="3389100"/>
            <a:ext cx="2481300" cy="2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9pPr>
          </a:lstStyle>
          <a:p/>
        </p:txBody>
      </p:sp>
      <p:sp>
        <p:nvSpPr>
          <p:cNvPr id="616" name="Google Shape;616;p76"/>
          <p:cNvSpPr txBox="1"/>
          <p:nvPr>
            <p:ph idx="5" type="subTitle"/>
          </p:nvPr>
        </p:nvSpPr>
        <p:spPr>
          <a:xfrm>
            <a:off x="587100" y="3765525"/>
            <a:ext cx="2481300" cy="6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7" name="Google Shape;617;p76"/>
          <p:cNvSpPr txBox="1"/>
          <p:nvPr>
            <p:ph idx="6" type="subTitle"/>
          </p:nvPr>
        </p:nvSpPr>
        <p:spPr>
          <a:xfrm>
            <a:off x="4987025" y="2375550"/>
            <a:ext cx="2481300" cy="6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8" name="Google Shape;618;p76"/>
          <p:cNvSpPr txBox="1"/>
          <p:nvPr>
            <p:ph idx="7" type="subTitle"/>
          </p:nvPr>
        </p:nvSpPr>
        <p:spPr>
          <a:xfrm>
            <a:off x="4994147" y="3389100"/>
            <a:ext cx="2481300" cy="2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9pPr>
          </a:lstStyle>
          <a:p/>
        </p:txBody>
      </p:sp>
      <p:sp>
        <p:nvSpPr>
          <p:cNvPr id="619" name="Google Shape;619;p76"/>
          <p:cNvSpPr txBox="1"/>
          <p:nvPr>
            <p:ph idx="8" type="subTitle"/>
          </p:nvPr>
        </p:nvSpPr>
        <p:spPr>
          <a:xfrm>
            <a:off x="4989400" y="3765525"/>
            <a:ext cx="2481300" cy="6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1">
  <p:cSld name="CUSTOM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7"/>
          <p:cNvSpPr/>
          <p:nvPr>
            <p:ph idx="2" type="pic"/>
          </p:nvPr>
        </p:nvSpPr>
        <p:spPr>
          <a:xfrm>
            <a:off x="2481280" y="1138750"/>
            <a:ext cx="1928700" cy="1928700"/>
          </a:xfrm>
          <a:prstGeom prst="rect">
            <a:avLst/>
          </a:prstGeom>
          <a:noFill/>
          <a:ln>
            <a:noFill/>
          </a:ln>
        </p:spPr>
      </p:sp>
      <p:sp>
        <p:nvSpPr>
          <p:cNvPr id="622" name="Google Shape;622;p77"/>
          <p:cNvSpPr/>
          <p:nvPr>
            <p:ph idx="3" type="pic"/>
          </p:nvPr>
        </p:nvSpPr>
        <p:spPr>
          <a:xfrm>
            <a:off x="4733955" y="1138750"/>
            <a:ext cx="1928700" cy="1928700"/>
          </a:xfrm>
          <a:prstGeom prst="rect">
            <a:avLst/>
          </a:prstGeom>
          <a:noFill/>
          <a:ln>
            <a:noFill/>
          </a:ln>
        </p:spPr>
      </p:sp>
      <p:sp>
        <p:nvSpPr>
          <p:cNvPr id="623" name="Google Shape;623;p77"/>
          <p:cNvSpPr/>
          <p:nvPr>
            <p:ph idx="4" type="pic"/>
          </p:nvPr>
        </p:nvSpPr>
        <p:spPr>
          <a:xfrm>
            <a:off x="6986630" y="1138750"/>
            <a:ext cx="1928700" cy="1928700"/>
          </a:xfrm>
          <a:prstGeom prst="rect">
            <a:avLst/>
          </a:prstGeom>
          <a:noFill/>
          <a:ln>
            <a:noFill/>
          </a:ln>
        </p:spPr>
      </p:sp>
      <p:sp>
        <p:nvSpPr>
          <p:cNvPr id="624" name="Google Shape;624;p77"/>
          <p:cNvSpPr/>
          <p:nvPr>
            <p:ph idx="5" type="pic"/>
          </p:nvPr>
        </p:nvSpPr>
        <p:spPr>
          <a:xfrm>
            <a:off x="228605" y="1138750"/>
            <a:ext cx="1928700" cy="19287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25" name="Google Shape;625;p77"/>
          <p:cNvCxnSpPr/>
          <p:nvPr/>
        </p:nvCxnSpPr>
        <p:spPr>
          <a:xfrm>
            <a:off x="228600" y="4912325"/>
            <a:ext cx="1928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77"/>
          <p:cNvCxnSpPr/>
          <p:nvPr/>
        </p:nvCxnSpPr>
        <p:spPr>
          <a:xfrm>
            <a:off x="2481275" y="4912325"/>
            <a:ext cx="1928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77"/>
          <p:cNvCxnSpPr/>
          <p:nvPr/>
        </p:nvCxnSpPr>
        <p:spPr>
          <a:xfrm>
            <a:off x="4733950" y="4912325"/>
            <a:ext cx="1928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77"/>
          <p:cNvCxnSpPr/>
          <p:nvPr/>
        </p:nvCxnSpPr>
        <p:spPr>
          <a:xfrm>
            <a:off x="6986625" y="4912325"/>
            <a:ext cx="1928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9" name="Google Shape;629;p77"/>
          <p:cNvSpPr txBox="1"/>
          <p:nvPr>
            <p:ph type="title"/>
          </p:nvPr>
        </p:nvSpPr>
        <p:spPr>
          <a:xfrm>
            <a:off x="211793" y="143171"/>
            <a:ext cx="6054600" cy="50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0" name="Google Shape;630;p77"/>
          <p:cNvSpPr txBox="1"/>
          <p:nvPr>
            <p:ph idx="1" type="subTitle"/>
          </p:nvPr>
        </p:nvSpPr>
        <p:spPr>
          <a:xfrm>
            <a:off x="228650" y="3343950"/>
            <a:ext cx="19287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31" name="Google Shape;631;p77"/>
          <p:cNvSpPr txBox="1"/>
          <p:nvPr>
            <p:ph idx="6" type="subTitle"/>
          </p:nvPr>
        </p:nvSpPr>
        <p:spPr>
          <a:xfrm>
            <a:off x="228600" y="3581375"/>
            <a:ext cx="17145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2" name="Google Shape;632;p77"/>
          <p:cNvSpPr txBox="1"/>
          <p:nvPr>
            <p:ph idx="7" type="subTitle"/>
          </p:nvPr>
        </p:nvSpPr>
        <p:spPr>
          <a:xfrm>
            <a:off x="228600" y="3981350"/>
            <a:ext cx="17145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3" name="Google Shape;633;p77"/>
          <p:cNvSpPr txBox="1"/>
          <p:nvPr>
            <p:ph idx="8" type="subTitle"/>
          </p:nvPr>
        </p:nvSpPr>
        <p:spPr>
          <a:xfrm>
            <a:off x="2481350" y="3343950"/>
            <a:ext cx="19287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34" name="Google Shape;634;p77"/>
          <p:cNvSpPr txBox="1"/>
          <p:nvPr>
            <p:ph idx="9" type="subTitle"/>
          </p:nvPr>
        </p:nvSpPr>
        <p:spPr>
          <a:xfrm>
            <a:off x="2481300" y="3581375"/>
            <a:ext cx="17145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5" name="Google Shape;635;p77"/>
          <p:cNvSpPr txBox="1"/>
          <p:nvPr>
            <p:ph idx="13" type="subTitle"/>
          </p:nvPr>
        </p:nvSpPr>
        <p:spPr>
          <a:xfrm>
            <a:off x="2481300" y="3981350"/>
            <a:ext cx="17145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6" name="Google Shape;636;p77"/>
          <p:cNvSpPr txBox="1"/>
          <p:nvPr>
            <p:ph idx="14" type="subTitle"/>
          </p:nvPr>
        </p:nvSpPr>
        <p:spPr>
          <a:xfrm>
            <a:off x="4734050" y="3343950"/>
            <a:ext cx="19287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37" name="Google Shape;637;p77"/>
          <p:cNvSpPr txBox="1"/>
          <p:nvPr>
            <p:ph idx="15" type="subTitle"/>
          </p:nvPr>
        </p:nvSpPr>
        <p:spPr>
          <a:xfrm>
            <a:off x="4734000" y="3581375"/>
            <a:ext cx="17145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8" name="Google Shape;638;p77"/>
          <p:cNvSpPr txBox="1"/>
          <p:nvPr>
            <p:ph idx="16" type="subTitle"/>
          </p:nvPr>
        </p:nvSpPr>
        <p:spPr>
          <a:xfrm>
            <a:off x="4734000" y="3981350"/>
            <a:ext cx="17145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9" name="Google Shape;639;p77"/>
          <p:cNvSpPr txBox="1"/>
          <p:nvPr>
            <p:ph idx="17" type="subTitle"/>
          </p:nvPr>
        </p:nvSpPr>
        <p:spPr>
          <a:xfrm>
            <a:off x="6986750" y="3343950"/>
            <a:ext cx="19287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40" name="Google Shape;640;p77"/>
          <p:cNvSpPr txBox="1"/>
          <p:nvPr>
            <p:ph idx="18" type="subTitle"/>
          </p:nvPr>
        </p:nvSpPr>
        <p:spPr>
          <a:xfrm>
            <a:off x="6986700" y="3581375"/>
            <a:ext cx="17145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1" name="Google Shape;641;p77"/>
          <p:cNvSpPr txBox="1"/>
          <p:nvPr>
            <p:ph idx="19" type="subTitle"/>
          </p:nvPr>
        </p:nvSpPr>
        <p:spPr>
          <a:xfrm>
            <a:off x="6986700" y="3981350"/>
            <a:ext cx="17145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2">
  <p:cSld name="CUSTOM_1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8"/>
          <p:cNvSpPr/>
          <p:nvPr>
            <p:ph idx="2" type="pic"/>
          </p:nvPr>
        </p:nvSpPr>
        <p:spPr>
          <a:xfrm>
            <a:off x="7034475" y="1338925"/>
            <a:ext cx="1833000" cy="1833000"/>
          </a:xfrm>
          <a:prstGeom prst="rect">
            <a:avLst/>
          </a:prstGeom>
          <a:noFill/>
          <a:ln>
            <a:noFill/>
          </a:ln>
        </p:spPr>
      </p:sp>
      <p:sp>
        <p:nvSpPr>
          <p:cNvPr id="644" name="Google Shape;644;p78"/>
          <p:cNvSpPr/>
          <p:nvPr>
            <p:ph idx="3" type="pic"/>
          </p:nvPr>
        </p:nvSpPr>
        <p:spPr>
          <a:xfrm>
            <a:off x="2529125" y="1338925"/>
            <a:ext cx="1833000" cy="1833000"/>
          </a:xfrm>
          <a:prstGeom prst="rect">
            <a:avLst/>
          </a:prstGeom>
          <a:noFill/>
          <a:ln>
            <a:noFill/>
          </a:ln>
        </p:spPr>
      </p:sp>
      <p:sp>
        <p:nvSpPr>
          <p:cNvPr id="645" name="Google Shape;645;p78"/>
          <p:cNvSpPr/>
          <p:nvPr>
            <p:ph idx="4" type="pic"/>
          </p:nvPr>
        </p:nvSpPr>
        <p:spPr>
          <a:xfrm>
            <a:off x="4781800" y="1338925"/>
            <a:ext cx="1833000" cy="1833000"/>
          </a:xfrm>
          <a:prstGeom prst="rect">
            <a:avLst/>
          </a:prstGeom>
          <a:noFill/>
          <a:ln>
            <a:noFill/>
          </a:ln>
        </p:spPr>
      </p:sp>
      <p:sp>
        <p:nvSpPr>
          <p:cNvPr id="646" name="Google Shape;646;p78"/>
          <p:cNvSpPr/>
          <p:nvPr>
            <p:ph idx="5" type="pic"/>
          </p:nvPr>
        </p:nvSpPr>
        <p:spPr>
          <a:xfrm>
            <a:off x="276450" y="1338925"/>
            <a:ext cx="1833000" cy="1833000"/>
          </a:xfrm>
          <a:prstGeom prst="rect">
            <a:avLst/>
          </a:prstGeom>
          <a:noFill/>
          <a:ln>
            <a:noFill/>
          </a:ln>
        </p:spPr>
      </p:sp>
      <p:sp>
        <p:nvSpPr>
          <p:cNvPr id="647" name="Google Shape;647;p78"/>
          <p:cNvSpPr txBox="1"/>
          <p:nvPr>
            <p:ph type="title"/>
          </p:nvPr>
        </p:nvSpPr>
        <p:spPr>
          <a:xfrm>
            <a:off x="211793" y="143171"/>
            <a:ext cx="6054600" cy="50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8" name="Google Shape;648;p78"/>
          <p:cNvSpPr txBox="1"/>
          <p:nvPr>
            <p:ph idx="1" type="subTitle"/>
          </p:nvPr>
        </p:nvSpPr>
        <p:spPr>
          <a:xfrm>
            <a:off x="424150" y="3421400"/>
            <a:ext cx="15537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49" name="Google Shape;649;p78"/>
          <p:cNvSpPr txBox="1"/>
          <p:nvPr>
            <p:ph idx="6" type="subTitle"/>
          </p:nvPr>
        </p:nvSpPr>
        <p:spPr>
          <a:xfrm>
            <a:off x="424100" y="3658825"/>
            <a:ext cx="14253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0" name="Google Shape;650;p78"/>
          <p:cNvSpPr txBox="1"/>
          <p:nvPr>
            <p:ph idx="7" type="subTitle"/>
          </p:nvPr>
        </p:nvSpPr>
        <p:spPr>
          <a:xfrm>
            <a:off x="2676825" y="3421400"/>
            <a:ext cx="15537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51" name="Google Shape;651;p78"/>
          <p:cNvSpPr txBox="1"/>
          <p:nvPr>
            <p:ph idx="8" type="subTitle"/>
          </p:nvPr>
        </p:nvSpPr>
        <p:spPr>
          <a:xfrm>
            <a:off x="2676775" y="3658825"/>
            <a:ext cx="14253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2" name="Google Shape;652;p78"/>
          <p:cNvSpPr txBox="1"/>
          <p:nvPr>
            <p:ph idx="9" type="subTitle"/>
          </p:nvPr>
        </p:nvSpPr>
        <p:spPr>
          <a:xfrm>
            <a:off x="4921475" y="3421400"/>
            <a:ext cx="15537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53" name="Google Shape;653;p78"/>
          <p:cNvSpPr txBox="1"/>
          <p:nvPr>
            <p:ph idx="13" type="subTitle"/>
          </p:nvPr>
        </p:nvSpPr>
        <p:spPr>
          <a:xfrm>
            <a:off x="4921425" y="3658825"/>
            <a:ext cx="14253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4" name="Google Shape;654;p78"/>
          <p:cNvSpPr txBox="1"/>
          <p:nvPr>
            <p:ph idx="14" type="subTitle"/>
          </p:nvPr>
        </p:nvSpPr>
        <p:spPr>
          <a:xfrm>
            <a:off x="7182175" y="3421400"/>
            <a:ext cx="15537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55" name="Google Shape;655;p78"/>
          <p:cNvSpPr txBox="1"/>
          <p:nvPr>
            <p:ph idx="15" type="subTitle"/>
          </p:nvPr>
        </p:nvSpPr>
        <p:spPr>
          <a:xfrm>
            <a:off x="7182125" y="3658825"/>
            <a:ext cx="14253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body">
  <p:cSld name="BLANK_1_1_1_1_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9"/>
          <p:cNvSpPr txBox="1"/>
          <p:nvPr>
            <p:ph type="title"/>
          </p:nvPr>
        </p:nvSpPr>
        <p:spPr>
          <a:xfrm>
            <a:off x="212450" y="177900"/>
            <a:ext cx="6447000" cy="4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cxnSp>
        <p:nvCxnSpPr>
          <p:cNvPr id="658" name="Google Shape;658;p79"/>
          <p:cNvCxnSpPr/>
          <p:nvPr/>
        </p:nvCxnSpPr>
        <p:spPr>
          <a:xfrm>
            <a:off x="228600" y="627300"/>
            <a:ext cx="44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79"/>
          <p:cNvSpPr txBox="1"/>
          <p:nvPr>
            <p:ph idx="1" type="body"/>
          </p:nvPr>
        </p:nvSpPr>
        <p:spPr>
          <a:xfrm>
            <a:off x="228600" y="1343100"/>
            <a:ext cx="4390500" cy="112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9pPr>
          </a:lstStyle>
          <a:p/>
        </p:txBody>
      </p:sp>
      <p:sp>
        <p:nvSpPr>
          <p:cNvPr id="660" name="Google Shape;660;p79"/>
          <p:cNvSpPr txBox="1"/>
          <p:nvPr>
            <p:ph idx="2" type="subTitle"/>
          </p:nvPr>
        </p:nvSpPr>
        <p:spPr>
          <a:xfrm>
            <a:off x="230434" y="881700"/>
            <a:ext cx="64470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Quotes - Alt 1">
  <p:cSld name="BLANK_1_1_1_1_2_1_1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0"/>
          <p:cNvSpPr/>
          <p:nvPr>
            <p:ph idx="2" type="pic"/>
          </p:nvPr>
        </p:nvSpPr>
        <p:spPr>
          <a:xfrm>
            <a:off x="468925" y="3643975"/>
            <a:ext cx="686400" cy="686400"/>
          </a:xfrm>
          <a:prstGeom prst="rect">
            <a:avLst/>
          </a:prstGeom>
          <a:noFill/>
          <a:ln>
            <a:noFill/>
          </a:ln>
        </p:spPr>
      </p:sp>
      <p:sp>
        <p:nvSpPr>
          <p:cNvPr id="663" name="Google Shape;663;p80"/>
          <p:cNvSpPr txBox="1"/>
          <p:nvPr>
            <p:ph type="title"/>
          </p:nvPr>
        </p:nvSpPr>
        <p:spPr>
          <a:xfrm>
            <a:off x="212450" y="177900"/>
            <a:ext cx="5789400" cy="4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64" name="Google Shape;664;p80"/>
          <p:cNvSpPr txBox="1"/>
          <p:nvPr>
            <p:ph idx="1" type="body"/>
          </p:nvPr>
        </p:nvSpPr>
        <p:spPr>
          <a:xfrm>
            <a:off x="228600" y="1343100"/>
            <a:ext cx="4390500" cy="112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9pPr>
          </a:lstStyle>
          <a:p/>
        </p:txBody>
      </p:sp>
      <p:sp>
        <p:nvSpPr>
          <p:cNvPr id="665" name="Google Shape;665;p80"/>
          <p:cNvSpPr txBox="1"/>
          <p:nvPr>
            <p:ph idx="3" type="subTitle"/>
          </p:nvPr>
        </p:nvSpPr>
        <p:spPr>
          <a:xfrm>
            <a:off x="228600" y="881700"/>
            <a:ext cx="86868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9pPr>
          </a:lstStyle>
          <a:p/>
        </p:txBody>
      </p:sp>
      <p:sp>
        <p:nvSpPr>
          <p:cNvPr id="666" name="Google Shape;666;p80"/>
          <p:cNvSpPr txBox="1"/>
          <p:nvPr>
            <p:ph idx="4" type="subTitle"/>
          </p:nvPr>
        </p:nvSpPr>
        <p:spPr>
          <a:xfrm>
            <a:off x="1326075" y="3653375"/>
            <a:ext cx="2902200" cy="6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67" name="Google Shape;667;p80"/>
          <p:cNvSpPr txBox="1"/>
          <p:nvPr>
            <p:ph idx="5" type="subTitle"/>
          </p:nvPr>
        </p:nvSpPr>
        <p:spPr>
          <a:xfrm>
            <a:off x="1334825" y="4491500"/>
            <a:ext cx="2902200" cy="209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68" name="Google Shape;668;p80"/>
          <p:cNvSpPr/>
          <p:nvPr>
            <p:ph idx="6" type="pic"/>
          </p:nvPr>
        </p:nvSpPr>
        <p:spPr>
          <a:xfrm>
            <a:off x="4909975" y="3643975"/>
            <a:ext cx="686400" cy="686400"/>
          </a:xfrm>
          <a:prstGeom prst="rect">
            <a:avLst/>
          </a:prstGeom>
          <a:noFill/>
          <a:ln>
            <a:noFill/>
          </a:ln>
        </p:spPr>
      </p:sp>
      <p:sp>
        <p:nvSpPr>
          <p:cNvPr id="669" name="Google Shape;669;p80"/>
          <p:cNvSpPr txBox="1"/>
          <p:nvPr>
            <p:ph idx="7" type="subTitle"/>
          </p:nvPr>
        </p:nvSpPr>
        <p:spPr>
          <a:xfrm>
            <a:off x="5764775" y="3653375"/>
            <a:ext cx="2902200" cy="619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Space Grotesk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70" name="Google Shape;670;p80"/>
          <p:cNvSpPr txBox="1"/>
          <p:nvPr>
            <p:ph idx="8" type="subTitle"/>
          </p:nvPr>
        </p:nvSpPr>
        <p:spPr>
          <a:xfrm>
            <a:off x="5773525" y="4491500"/>
            <a:ext cx="2902200" cy="209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BLANK_1_1_1_1_1_1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lin ang="16200038" scaled="0"/>
        </a:gra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1"/>
          <p:cNvSpPr/>
          <p:nvPr/>
        </p:nvSpPr>
        <p:spPr>
          <a:xfrm rot="10800000">
            <a:off x="-533850" y="726875"/>
            <a:ext cx="5915100" cy="59151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73" name="Google Shape;673;p81"/>
          <p:cNvSpPr/>
          <p:nvPr/>
        </p:nvSpPr>
        <p:spPr>
          <a:xfrm>
            <a:off x="3370825" y="-960900"/>
            <a:ext cx="2762400" cy="27624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74" name="Google Shape;674;p81"/>
          <p:cNvSpPr/>
          <p:nvPr/>
        </p:nvSpPr>
        <p:spPr>
          <a:xfrm>
            <a:off x="7959600" y="2651706"/>
            <a:ext cx="1184400" cy="11844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75" name="Google Shape;675;p81"/>
          <p:cNvSpPr/>
          <p:nvPr/>
        </p:nvSpPr>
        <p:spPr>
          <a:xfrm rot="5400000">
            <a:off x="8226006" y="4222931"/>
            <a:ext cx="24300" cy="1354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76" name="Google Shape;676;p81"/>
          <p:cNvSpPr/>
          <p:nvPr/>
        </p:nvSpPr>
        <p:spPr>
          <a:xfrm flipH="1" rot="-5400000">
            <a:off x="5305483" y="4527881"/>
            <a:ext cx="24300" cy="744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77" name="Google Shape;677;p81"/>
          <p:cNvSpPr/>
          <p:nvPr/>
        </p:nvSpPr>
        <p:spPr>
          <a:xfrm rot="5400000">
            <a:off x="6836506" y="4888031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78" name="Google Shape;678;p81"/>
          <p:cNvSpPr/>
          <p:nvPr/>
        </p:nvSpPr>
        <p:spPr>
          <a:xfrm rot="5400000">
            <a:off x="4231694" y="4888031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79" name="Google Shape;679;p81"/>
          <p:cNvSpPr/>
          <p:nvPr/>
        </p:nvSpPr>
        <p:spPr>
          <a:xfrm rot="5400000">
            <a:off x="6618644" y="4888031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80" name="Google Shape;680;p81"/>
          <p:cNvSpPr/>
          <p:nvPr/>
        </p:nvSpPr>
        <p:spPr>
          <a:xfrm rot="5400000">
            <a:off x="3164781" y="4222931"/>
            <a:ext cx="24300" cy="1354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81" name="Google Shape;681;p81"/>
          <p:cNvSpPr/>
          <p:nvPr/>
        </p:nvSpPr>
        <p:spPr>
          <a:xfrm flipH="1" rot="-5400000">
            <a:off x="531076" y="4586075"/>
            <a:ext cx="24300" cy="628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82" name="Google Shape;682;p81"/>
          <p:cNvSpPr/>
          <p:nvPr/>
        </p:nvSpPr>
        <p:spPr>
          <a:xfrm rot="5400000">
            <a:off x="6400806" y="4888031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83" name="Google Shape;683;p81"/>
          <p:cNvSpPr/>
          <p:nvPr/>
        </p:nvSpPr>
        <p:spPr>
          <a:xfrm rot="5400000">
            <a:off x="1557419" y="4888031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84" name="Google Shape;684;p81"/>
          <p:cNvSpPr txBox="1"/>
          <p:nvPr>
            <p:ph type="title"/>
          </p:nvPr>
        </p:nvSpPr>
        <p:spPr>
          <a:xfrm>
            <a:off x="977700" y="1410450"/>
            <a:ext cx="7188600" cy="232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">
  <p:cSld name="BLANK_1_1_1_1_1_1_1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2"/>
          <p:cNvSpPr/>
          <p:nvPr/>
        </p:nvSpPr>
        <p:spPr>
          <a:xfrm rot="-8920466">
            <a:off x="2599338" y="503023"/>
            <a:ext cx="5915173" cy="5915173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82"/>
          <p:cNvSpPr txBox="1"/>
          <p:nvPr>
            <p:ph idx="1" type="subTitle"/>
          </p:nvPr>
        </p:nvSpPr>
        <p:spPr>
          <a:xfrm>
            <a:off x="3237075" y="4074650"/>
            <a:ext cx="2669700" cy="36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None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None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None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None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None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None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None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None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None/>
              <a:def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8" name="Google Shape;688;p82"/>
          <p:cNvSpPr/>
          <p:nvPr/>
        </p:nvSpPr>
        <p:spPr>
          <a:xfrm rot="-8920806">
            <a:off x="581601" y="399117"/>
            <a:ext cx="1887207" cy="1887207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82"/>
          <p:cNvSpPr txBox="1"/>
          <p:nvPr>
            <p:ph type="title"/>
          </p:nvPr>
        </p:nvSpPr>
        <p:spPr>
          <a:xfrm>
            <a:off x="1174800" y="1562850"/>
            <a:ext cx="6794400" cy="232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400"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400"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400"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400"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400"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400"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400"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400"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400"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/>
        </p:txBody>
      </p:sp>
      <p:sp>
        <p:nvSpPr>
          <p:cNvPr id="690" name="Google Shape;690;p82"/>
          <p:cNvSpPr/>
          <p:nvPr/>
        </p:nvSpPr>
        <p:spPr>
          <a:xfrm>
            <a:off x="8891100" y="228600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1" name="Google Shape;691;p82"/>
          <p:cNvSpPr/>
          <p:nvPr/>
        </p:nvSpPr>
        <p:spPr>
          <a:xfrm>
            <a:off x="8891100" y="446463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2" name="Google Shape;692;p82"/>
          <p:cNvSpPr/>
          <p:nvPr/>
        </p:nvSpPr>
        <p:spPr>
          <a:xfrm rot="5400000">
            <a:off x="8673244" y="228631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3" name="Google Shape;693;p82"/>
          <p:cNvSpPr/>
          <p:nvPr/>
        </p:nvSpPr>
        <p:spPr>
          <a:xfrm rot="-5400000">
            <a:off x="228591" y="228603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4" name="Google Shape;694;p82"/>
          <p:cNvSpPr/>
          <p:nvPr/>
        </p:nvSpPr>
        <p:spPr>
          <a:xfrm rot="-5400000">
            <a:off x="446453" y="228603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5" name="Google Shape;695;p82"/>
          <p:cNvSpPr/>
          <p:nvPr/>
        </p:nvSpPr>
        <p:spPr>
          <a:xfrm>
            <a:off x="228622" y="446459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6" name="Google Shape;696;p82"/>
          <p:cNvSpPr/>
          <p:nvPr/>
        </p:nvSpPr>
        <p:spPr>
          <a:xfrm rot="10800000">
            <a:off x="228591" y="4888025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7" name="Google Shape;697;p82"/>
          <p:cNvSpPr/>
          <p:nvPr/>
        </p:nvSpPr>
        <p:spPr>
          <a:xfrm rot="10800000">
            <a:off x="228591" y="4670163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8" name="Google Shape;698;p82"/>
          <p:cNvSpPr/>
          <p:nvPr/>
        </p:nvSpPr>
        <p:spPr>
          <a:xfrm rot="-5400000">
            <a:off x="446447" y="4887994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9" name="Google Shape;699;p82"/>
          <p:cNvSpPr/>
          <p:nvPr/>
        </p:nvSpPr>
        <p:spPr>
          <a:xfrm rot="5400000">
            <a:off x="8891100" y="4888022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00" name="Google Shape;700;p82"/>
          <p:cNvSpPr/>
          <p:nvPr/>
        </p:nvSpPr>
        <p:spPr>
          <a:xfrm rot="5400000">
            <a:off x="8673238" y="4888022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01" name="Google Shape;701;p82"/>
          <p:cNvSpPr/>
          <p:nvPr/>
        </p:nvSpPr>
        <p:spPr>
          <a:xfrm rot="10800000">
            <a:off x="8891069" y="4670166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02" name="Google Shape;702;p82"/>
          <p:cNvSpPr txBox="1"/>
          <p:nvPr>
            <p:ph idx="2" type="subTitle"/>
          </p:nvPr>
        </p:nvSpPr>
        <p:spPr>
          <a:xfrm>
            <a:off x="3237075" y="4300975"/>
            <a:ext cx="2669700" cy="36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BLANK_1_1_1_1_1_1_1_1_1_1_2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3"/>
          <p:cNvSpPr txBox="1"/>
          <p:nvPr>
            <p:ph idx="1" type="subTitle"/>
          </p:nvPr>
        </p:nvSpPr>
        <p:spPr>
          <a:xfrm>
            <a:off x="228600" y="2077513"/>
            <a:ext cx="2568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9pPr>
          </a:lstStyle>
          <a:p/>
        </p:txBody>
      </p:sp>
      <p:sp>
        <p:nvSpPr>
          <p:cNvPr id="705" name="Google Shape;705;p83"/>
          <p:cNvSpPr txBox="1"/>
          <p:nvPr>
            <p:ph idx="2" type="subTitle"/>
          </p:nvPr>
        </p:nvSpPr>
        <p:spPr>
          <a:xfrm>
            <a:off x="228600" y="2764250"/>
            <a:ext cx="2568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9pPr>
          </a:lstStyle>
          <a:p/>
        </p:txBody>
      </p:sp>
      <p:sp>
        <p:nvSpPr>
          <p:cNvPr id="706" name="Google Shape;706;p83"/>
          <p:cNvSpPr txBox="1"/>
          <p:nvPr>
            <p:ph idx="3" type="subTitle"/>
          </p:nvPr>
        </p:nvSpPr>
        <p:spPr>
          <a:xfrm>
            <a:off x="228700" y="3469938"/>
            <a:ext cx="2568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9pPr>
          </a:lstStyle>
          <a:p/>
        </p:txBody>
      </p:sp>
      <p:sp>
        <p:nvSpPr>
          <p:cNvPr id="707" name="Google Shape;707;p83"/>
          <p:cNvSpPr txBox="1"/>
          <p:nvPr>
            <p:ph idx="4" type="subTitle"/>
          </p:nvPr>
        </p:nvSpPr>
        <p:spPr>
          <a:xfrm>
            <a:off x="228700" y="4194625"/>
            <a:ext cx="2568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"/>
              <a:buNone/>
              <a:defRPr sz="1200"/>
            </a:lvl9pPr>
          </a:lstStyle>
          <a:p/>
        </p:txBody>
      </p:sp>
      <p:sp>
        <p:nvSpPr>
          <p:cNvPr id="708" name="Google Shape;708;p83"/>
          <p:cNvSpPr txBox="1"/>
          <p:nvPr>
            <p:ph type="title"/>
          </p:nvPr>
        </p:nvSpPr>
        <p:spPr>
          <a:xfrm>
            <a:off x="212450" y="177900"/>
            <a:ext cx="6446700" cy="4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709" name="Google Shape;709;p83"/>
          <p:cNvSpPr txBox="1"/>
          <p:nvPr>
            <p:ph idx="5" type="subTitle"/>
          </p:nvPr>
        </p:nvSpPr>
        <p:spPr>
          <a:xfrm>
            <a:off x="631800" y="2060357"/>
            <a:ext cx="21282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10" name="Google Shape;710;p83"/>
          <p:cNvSpPr txBox="1"/>
          <p:nvPr>
            <p:ph idx="6" type="subTitle"/>
          </p:nvPr>
        </p:nvSpPr>
        <p:spPr>
          <a:xfrm>
            <a:off x="631800" y="2747082"/>
            <a:ext cx="21282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11" name="Google Shape;711;p83"/>
          <p:cNvSpPr txBox="1"/>
          <p:nvPr>
            <p:ph idx="7" type="subTitle"/>
          </p:nvPr>
        </p:nvSpPr>
        <p:spPr>
          <a:xfrm>
            <a:off x="631850" y="3452782"/>
            <a:ext cx="21282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12" name="Google Shape;712;p83"/>
          <p:cNvSpPr txBox="1"/>
          <p:nvPr>
            <p:ph idx="8" type="subTitle"/>
          </p:nvPr>
        </p:nvSpPr>
        <p:spPr>
          <a:xfrm>
            <a:off x="631900" y="4177457"/>
            <a:ext cx="21282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pace Grotesk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13" name="Google Shape;713;p83"/>
          <p:cNvSpPr txBox="1"/>
          <p:nvPr>
            <p:ph idx="9" type="body"/>
          </p:nvPr>
        </p:nvSpPr>
        <p:spPr>
          <a:xfrm>
            <a:off x="2906500" y="4194625"/>
            <a:ext cx="3376200" cy="3309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9pPr>
          </a:lstStyle>
          <a:p/>
        </p:txBody>
      </p:sp>
      <p:sp>
        <p:nvSpPr>
          <p:cNvPr id="714" name="Google Shape;714;p83"/>
          <p:cNvSpPr txBox="1"/>
          <p:nvPr>
            <p:ph idx="13" type="body"/>
          </p:nvPr>
        </p:nvSpPr>
        <p:spPr>
          <a:xfrm>
            <a:off x="2906400" y="3479438"/>
            <a:ext cx="3376200" cy="3309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9pPr>
          </a:lstStyle>
          <a:p/>
        </p:txBody>
      </p:sp>
      <p:sp>
        <p:nvSpPr>
          <p:cNvPr id="715" name="Google Shape;715;p83"/>
          <p:cNvSpPr txBox="1"/>
          <p:nvPr>
            <p:ph idx="14" type="body"/>
          </p:nvPr>
        </p:nvSpPr>
        <p:spPr>
          <a:xfrm>
            <a:off x="2906400" y="2764263"/>
            <a:ext cx="3376200" cy="3309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9pPr>
          </a:lstStyle>
          <a:p/>
        </p:txBody>
      </p:sp>
      <p:sp>
        <p:nvSpPr>
          <p:cNvPr id="716" name="Google Shape;716;p83"/>
          <p:cNvSpPr txBox="1"/>
          <p:nvPr>
            <p:ph idx="15" type="body"/>
          </p:nvPr>
        </p:nvSpPr>
        <p:spPr>
          <a:xfrm>
            <a:off x="2906400" y="2048313"/>
            <a:ext cx="3376200" cy="3309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4"/>
          <p:cNvSpPr/>
          <p:nvPr/>
        </p:nvSpPr>
        <p:spPr>
          <a:xfrm>
            <a:off x="8891100" y="228600"/>
            <a:ext cx="24300" cy="1354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19" name="Google Shape;719;p84"/>
          <p:cNvSpPr/>
          <p:nvPr/>
        </p:nvSpPr>
        <p:spPr>
          <a:xfrm flipH="1" rot="10800000">
            <a:off x="8891100" y="3225473"/>
            <a:ext cx="24300" cy="744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20" name="Google Shape;720;p84"/>
          <p:cNvSpPr/>
          <p:nvPr/>
        </p:nvSpPr>
        <p:spPr>
          <a:xfrm>
            <a:off x="8891100" y="2283200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21" name="Google Shape;721;p84"/>
          <p:cNvSpPr/>
          <p:nvPr/>
        </p:nvSpPr>
        <p:spPr>
          <a:xfrm>
            <a:off x="8891100" y="4888013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22" name="Google Shape;722;p84"/>
          <p:cNvSpPr/>
          <p:nvPr/>
        </p:nvSpPr>
        <p:spPr>
          <a:xfrm>
            <a:off x="8891100" y="2392138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23" name="Google Shape;723;p84"/>
          <p:cNvSpPr/>
          <p:nvPr/>
        </p:nvSpPr>
        <p:spPr>
          <a:xfrm>
            <a:off x="8891100" y="2501063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24" name="Google Shape;724;p84"/>
          <p:cNvSpPr/>
          <p:nvPr/>
        </p:nvSpPr>
        <p:spPr>
          <a:xfrm>
            <a:off x="-4353375" y="-4359625"/>
            <a:ext cx="8713800" cy="8713800"/>
          </a:xfrm>
          <a:prstGeom prst="pie">
            <a:avLst>
              <a:gd fmla="val 2137" name="adj1"/>
              <a:gd fmla="val 5410266" name="adj2"/>
            </a:avLst>
          </a:prstGeom>
          <a:gradFill>
            <a:gsLst>
              <a:gs pos="0">
                <a:schemeClr val="dk1"/>
              </a:gs>
              <a:gs pos="28000">
                <a:schemeClr val="dk1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25" name="Google Shape;725;p84"/>
          <p:cNvSpPr/>
          <p:nvPr/>
        </p:nvSpPr>
        <p:spPr>
          <a:xfrm>
            <a:off x="7661425" y="1330972"/>
            <a:ext cx="406500" cy="406500"/>
          </a:xfrm>
          <a:prstGeom prst="ellipse">
            <a:avLst/>
          </a:prstGeom>
          <a:gradFill>
            <a:gsLst>
              <a:gs pos="0">
                <a:schemeClr val="dk1"/>
              </a:gs>
              <a:gs pos="31000">
                <a:schemeClr val="dk1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26" name="Google Shape;726;p84"/>
          <p:cNvSpPr txBox="1"/>
          <p:nvPr>
            <p:ph idx="1" type="subTitle"/>
          </p:nvPr>
        </p:nvSpPr>
        <p:spPr>
          <a:xfrm>
            <a:off x="228600" y="3629463"/>
            <a:ext cx="256800" cy="1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27" name="Google Shape;727;p84"/>
          <p:cNvSpPr/>
          <p:nvPr/>
        </p:nvSpPr>
        <p:spPr>
          <a:xfrm>
            <a:off x="5772475" y="912625"/>
            <a:ext cx="1243200" cy="1243200"/>
          </a:xfrm>
          <a:prstGeom prst="ellipse">
            <a:avLst/>
          </a:prstGeom>
          <a:gradFill>
            <a:gsLst>
              <a:gs pos="0">
                <a:schemeClr val="dk1"/>
              </a:gs>
              <a:gs pos="28000">
                <a:schemeClr val="dk1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28" name="Google Shape;728;p84"/>
          <p:cNvSpPr txBox="1"/>
          <p:nvPr>
            <p:ph idx="2" type="subTitle"/>
          </p:nvPr>
        </p:nvSpPr>
        <p:spPr>
          <a:xfrm>
            <a:off x="541125" y="2779925"/>
            <a:ext cx="2818200" cy="13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729" name="Google Shape;729;p84"/>
          <p:cNvSpPr txBox="1"/>
          <p:nvPr>
            <p:ph type="title"/>
          </p:nvPr>
        </p:nvSpPr>
        <p:spPr>
          <a:xfrm>
            <a:off x="212450" y="177900"/>
            <a:ext cx="5789400" cy="4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730" name="Google Shape;730;p84"/>
          <p:cNvSpPr txBox="1"/>
          <p:nvPr>
            <p:ph idx="3" type="subTitle"/>
          </p:nvPr>
        </p:nvSpPr>
        <p:spPr>
          <a:xfrm>
            <a:off x="541125" y="3001750"/>
            <a:ext cx="2818200" cy="11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1" name="Google Shape;731;p84"/>
          <p:cNvSpPr txBox="1"/>
          <p:nvPr>
            <p:ph idx="4" type="subTitle"/>
          </p:nvPr>
        </p:nvSpPr>
        <p:spPr>
          <a:xfrm>
            <a:off x="228600" y="2767150"/>
            <a:ext cx="256800" cy="1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32" name="Google Shape;732;p84"/>
          <p:cNvSpPr txBox="1"/>
          <p:nvPr>
            <p:ph idx="5" type="subTitle"/>
          </p:nvPr>
        </p:nvSpPr>
        <p:spPr>
          <a:xfrm>
            <a:off x="3914650" y="2779925"/>
            <a:ext cx="2818200" cy="13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733" name="Google Shape;733;p84"/>
          <p:cNvSpPr txBox="1"/>
          <p:nvPr>
            <p:ph idx="6" type="subTitle"/>
          </p:nvPr>
        </p:nvSpPr>
        <p:spPr>
          <a:xfrm>
            <a:off x="3914650" y="3001750"/>
            <a:ext cx="2818200" cy="11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4" name="Google Shape;734;p84"/>
          <p:cNvSpPr txBox="1"/>
          <p:nvPr>
            <p:ph idx="7" type="subTitle"/>
          </p:nvPr>
        </p:nvSpPr>
        <p:spPr>
          <a:xfrm>
            <a:off x="3602125" y="2767150"/>
            <a:ext cx="256800" cy="1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35" name="Google Shape;735;p84"/>
          <p:cNvSpPr txBox="1"/>
          <p:nvPr>
            <p:ph idx="8" type="subTitle"/>
          </p:nvPr>
        </p:nvSpPr>
        <p:spPr>
          <a:xfrm>
            <a:off x="541125" y="4504538"/>
            <a:ext cx="2818200" cy="13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736" name="Google Shape;736;p84"/>
          <p:cNvSpPr txBox="1"/>
          <p:nvPr>
            <p:ph idx="9" type="subTitle"/>
          </p:nvPr>
        </p:nvSpPr>
        <p:spPr>
          <a:xfrm>
            <a:off x="541125" y="4726363"/>
            <a:ext cx="2818200" cy="11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7" name="Google Shape;737;p84"/>
          <p:cNvSpPr txBox="1"/>
          <p:nvPr>
            <p:ph idx="13" type="subTitle"/>
          </p:nvPr>
        </p:nvSpPr>
        <p:spPr>
          <a:xfrm>
            <a:off x="228600" y="4491763"/>
            <a:ext cx="256800" cy="1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38" name="Google Shape;738;p84"/>
          <p:cNvSpPr txBox="1"/>
          <p:nvPr>
            <p:ph idx="14" type="subTitle"/>
          </p:nvPr>
        </p:nvSpPr>
        <p:spPr>
          <a:xfrm>
            <a:off x="3914650" y="4504538"/>
            <a:ext cx="2818200" cy="13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739" name="Google Shape;739;p84"/>
          <p:cNvSpPr txBox="1"/>
          <p:nvPr>
            <p:ph idx="15" type="subTitle"/>
          </p:nvPr>
        </p:nvSpPr>
        <p:spPr>
          <a:xfrm>
            <a:off x="3914650" y="4726363"/>
            <a:ext cx="2818200" cy="11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0" name="Google Shape;740;p84"/>
          <p:cNvSpPr txBox="1"/>
          <p:nvPr>
            <p:ph idx="16" type="subTitle"/>
          </p:nvPr>
        </p:nvSpPr>
        <p:spPr>
          <a:xfrm>
            <a:off x="3602125" y="3629463"/>
            <a:ext cx="256800" cy="1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41" name="Google Shape;741;p84"/>
          <p:cNvSpPr txBox="1"/>
          <p:nvPr>
            <p:ph idx="17" type="subTitle"/>
          </p:nvPr>
        </p:nvSpPr>
        <p:spPr>
          <a:xfrm>
            <a:off x="3602125" y="4491763"/>
            <a:ext cx="256800" cy="11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pace Grotesk"/>
              <a:buNone/>
              <a:defRPr sz="1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42" name="Google Shape;742;p84"/>
          <p:cNvSpPr txBox="1"/>
          <p:nvPr>
            <p:ph idx="18" type="subTitle"/>
          </p:nvPr>
        </p:nvSpPr>
        <p:spPr>
          <a:xfrm>
            <a:off x="541125" y="3642238"/>
            <a:ext cx="2818200" cy="13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743" name="Google Shape;743;p84"/>
          <p:cNvSpPr txBox="1"/>
          <p:nvPr>
            <p:ph idx="19" type="subTitle"/>
          </p:nvPr>
        </p:nvSpPr>
        <p:spPr>
          <a:xfrm>
            <a:off x="541125" y="3864063"/>
            <a:ext cx="2818200" cy="11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4" name="Google Shape;744;p84"/>
          <p:cNvSpPr txBox="1"/>
          <p:nvPr>
            <p:ph idx="20" type="subTitle"/>
          </p:nvPr>
        </p:nvSpPr>
        <p:spPr>
          <a:xfrm>
            <a:off x="3914650" y="3642238"/>
            <a:ext cx="2818200" cy="13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745" name="Google Shape;745;p84"/>
          <p:cNvSpPr txBox="1"/>
          <p:nvPr>
            <p:ph idx="21" type="subTitle"/>
          </p:nvPr>
        </p:nvSpPr>
        <p:spPr>
          <a:xfrm>
            <a:off x="3914650" y="3864063"/>
            <a:ext cx="2818200" cy="11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Roboto"/>
              <a:buNone/>
              <a:defRPr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BLANK_1_1_1_1_1_1_1_1_1_1_1_1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5"/>
          <p:cNvSpPr/>
          <p:nvPr/>
        </p:nvSpPr>
        <p:spPr>
          <a:xfrm>
            <a:off x="-2956425" y="-4767225"/>
            <a:ext cx="9144000" cy="9144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48" name="Google Shape;748;p85"/>
          <p:cNvSpPr txBox="1"/>
          <p:nvPr>
            <p:ph type="title"/>
          </p:nvPr>
        </p:nvSpPr>
        <p:spPr>
          <a:xfrm>
            <a:off x="212450" y="177900"/>
            <a:ext cx="3826800" cy="4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749" name="Google Shape;749;p85"/>
          <p:cNvSpPr/>
          <p:nvPr>
            <p:ph idx="2" type="pic"/>
          </p:nvPr>
        </p:nvSpPr>
        <p:spPr>
          <a:xfrm>
            <a:off x="4618525" y="0"/>
            <a:ext cx="4296600" cy="4912200"/>
          </a:xfrm>
          <a:prstGeom prst="rect">
            <a:avLst/>
          </a:prstGeom>
          <a:noFill/>
          <a:ln>
            <a:noFill/>
          </a:ln>
        </p:spPr>
      </p:sp>
      <p:sp>
        <p:nvSpPr>
          <p:cNvPr id="750" name="Google Shape;750;p85"/>
          <p:cNvSpPr txBox="1"/>
          <p:nvPr>
            <p:ph idx="1" type="body"/>
          </p:nvPr>
        </p:nvSpPr>
        <p:spPr>
          <a:xfrm>
            <a:off x="228600" y="1177425"/>
            <a:ext cx="3321300" cy="22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9pPr>
          </a:lstStyle>
          <a:p/>
        </p:txBody>
      </p:sp>
      <p:sp>
        <p:nvSpPr>
          <p:cNvPr id="751" name="Google Shape;751;p85"/>
          <p:cNvSpPr/>
          <p:nvPr/>
        </p:nvSpPr>
        <p:spPr>
          <a:xfrm rot="-5400000">
            <a:off x="893689" y="4222811"/>
            <a:ext cx="24300" cy="1354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2" name="Google Shape;752;p85"/>
          <p:cNvSpPr/>
          <p:nvPr/>
        </p:nvSpPr>
        <p:spPr>
          <a:xfrm flipH="1" rot="5400000">
            <a:off x="3585611" y="4527761"/>
            <a:ext cx="24300" cy="744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3" name="Google Shape;753;p85"/>
          <p:cNvSpPr/>
          <p:nvPr/>
        </p:nvSpPr>
        <p:spPr>
          <a:xfrm rot="-5400000">
            <a:off x="2283189" y="4887911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4" name="Google Shape;754;p85"/>
          <p:cNvSpPr/>
          <p:nvPr/>
        </p:nvSpPr>
        <p:spPr>
          <a:xfrm rot="-5400000">
            <a:off x="2501051" y="4887911"/>
            <a:ext cx="243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and CTA">
  <p:cSld name="CUSTOM_4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6"/>
          <p:cNvSpPr txBox="1"/>
          <p:nvPr>
            <p:ph idx="1" type="body"/>
          </p:nvPr>
        </p:nvSpPr>
        <p:spPr>
          <a:xfrm>
            <a:off x="230900" y="2443800"/>
            <a:ext cx="1458300" cy="35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None/>
              <a:defRPr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Char char="○"/>
              <a:defRPr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Char char="■"/>
              <a:defRPr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Char char="●"/>
              <a:defRPr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Char char="○"/>
              <a:defRPr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Char char="■"/>
              <a:defRPr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Char char="●"/>
              <a:defRPr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Char char="○"/>
              <a:defRPr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pace Grotesk"/>
              <a:buChar char="■"/>
              <a:defRPr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57" name="Google Shape;757;p86"/>
          <p:cNvSpPr/>
          <p:nvPr>
            <p:ph idx="2" type="pic"/>
          </p:nvPr>
        </p:nvSpPr>
        <p:spPr>
          <a:xfrm>
            <a:off x="5303800" y="881700"/>
            <a:ext cx="3611400" cy="4271400"/>
          </a:xfrm>
          <a:prstGeom prst="rect">
            <a:avLst/>
          </a:prstGeom>
          <a:noFill/>
          <a:ln>
            <a:noFill/>
          </a:ln>
        </p:spPr>
      </p:sp>
      <p:sp>
        <p:nvSpPr>
          <p:cNvPr id="758" name="Google Shape;758;p86"/>
          <p:cNvSpPr txBox="1"/>
          <p:nvPr>
            <p:ph hasCustomPrompt="1" type="title"/>
          </p:nvPr>
        </p:nvSpPr>
        <p:spPr>
          <a:xfrm>
            <a:off x="141051" y="271577"/>
            <a:ext cx="1226400" cy="4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pace Grotesk"/>
              <a:buNone/>
              <a:defRPr sz="3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pace Grotesk"/>
              <a:buNone/>
              <a:defRPr sz="30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pace Grotesk"/>
              <a:buNone/>
              <a:defRPr sz="30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pace Grotesk"/>
              <a:buNone/>
              <a:defRPr sz="30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pace Grotesk"/>
              <a:buNone/>
              <a:defRPr sz="30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pace Grotesk"/>
              <a:buNone/>
              <a:defRPr sz="30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pace Grotesk"/>
              <a:buNone/>
              <a:defRPr sz="30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pace Grotesk"/>
              <a:buNone/>
              <a:defRPr sz="30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Space Grotesk"/>
              <a:buNone/>
              <a:defRPr sz="3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9" name="Google Shape;759;p86"/>
          <p:cNvSpPr txBox="1"/>
          <p:nvPr>
            <p:ph idx="3" type="title"/>
          </p:nvPr>
        </p:nvSpPr>
        <p:spPr>
          <a:xfrm>
            <a:off x="228600" y="881625"/>
            <a:ext cx="55653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pace Grotesk"/>
              <a:buNone/>
              <a:defRPr sz="1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pace Grotesk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pace Grotesk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pace Grotesk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pace Grotesk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pace Grotesk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pace Grotesk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pace Grotesk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pace Grotesk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0" name="Google Shape;760;p86"/>
          <p:cNvSpPr txBox="1"/>
          <p:nvPr>
            <p:ph idx="4" type="subTitle"/>
          </p:nvPr>
        </p:nvSpPr>
        <p:spPr>
          <a:xfrm>
            <a:off x="230900" y="1660325"/>
            <a:ext cx="4404300" cy="3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None/>
              <a:defRPr sz="10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BLANK_1_1_1_1_1_1_1_1_1_1_1_1_1_1_1_1_1_1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87"/>
          <p:cNvSpPr/>
          <p:nvPr>
            <p:ph idx="2" type="pic"/>
          </p:nvPr>
        </p:nvSpPr>
        <p:spPr>
          <a:xfrm>
            <a:off x="228600" y="1510550"/>
            <a:ext cx="2773500" cy="1560300"/>
          </a:xfrm>
          <a:prstGeom prst="rect">
            <a:avLst/>
          </a:prstGeom>
          <a:noFill/>
          <a:ln>
            <a:noFill/>
          </a:ln>
        </p:spPr>
      </p:sp>
      <p:sp>
        <p:nvSpPr>
          <p:cNvPr id="763" name="Google Shape;763;p87"/>
          <p:cNvSpPr/>
          <p:nvPr>
            <p:ph idx="3" type="pic"/>
          </p:nvPr>
        </p:nvSpPr>
        <p:spPr>
          <a:xfrm>
            <a:off x="3185250" y="1510550"/>
            <a:ext cx="2773500" cy="1560300"/>
          </a:xfrm>
          <a:prstGeom prst="rect">
            <a:avLst/>
          </a:prstGeom>
          <a:noFill/>
          <a:ln>
            <a:noFill/>
          </a:ln>
        </p:spPr>
      </p:sp>
      <p:sp>
        <p:nvSpPr>
          <p:cNvPr id="764" name="Google Shape;764;p87"/>
          <p:cNvSpPr/>
          <p:nvPr>
            <p:ph idx="4" type="pic"/>
          </p:nvPr>
        </p:nvSpPr>
        <p:spPr>
          <a:xfrm>
            <a:off x="6141900" y="1510550"/>
            <a:ext cx="2773500" cy="1560300"/>
          </a:xfrm>
          <a:prstGeom prst="rect">
            <a:avLst/>
          </a:prstGeom>
          <a:noFill/>
          <a:ln>
            <a:noFill/>
          </a:ln>
        </p:spPr>
      </p:sp>
      <p:sp>
        <p:nvSpPr>
          <p:cNvPr id="765" name="Google Shape;765;p87"/>
          <p:cNvSpPr txBox="1"/>
          <p:nvPr>
            <p:ph type="title"/>
          </p:nvPr>
        </p:nvSpPr>
        <p:spPr>
          <a:xfrm>
            <a:off x="212450" y="177900"/>
            <a:ext cx="5789400" cy="4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766" name="Google Shape;766;p87"/>
          <p:cNvSpPr txBox="1"/>
          <p:nvPr>
            <p:ph idx="1" type="body"/>
          </p:nvPr>
        </p:nvSpPr>
        <p:spPr>
          <a:xfrm>
            <a:off x="228600" y="3513725"/>
            <a:ext cx="2773500" cy="130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9pPr>
          </a:lstStyle>
          <a:p/>
        </p:txBody>
      </p:sp>
      <p:sp>
        <p:nvSpPr>
          <p:cNvPr id="767" name="Google Shape;767;p87"/>
          <p:cNvSpPr txBox="1"/>
          <p:nvPr>
            <p:ph idx="5" type="body"/>
          </p:nvPr>
        </p:nvSpPr>
        <p:spPr>
          <a:xfrm>
            <a:off x="3185250" y="3513725"/>
            <a:ext cx="2773500" cy="130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9pPr>
          </a:lstStyle>
          <a:p/>
        </p:txBody>
      </p:sp>
      <p:sp>
        <p:nvSpPr>
          <p:cNvPr id="768" name="Google Shape;768;p87"/>
          <p:cNvSpPr txBox="1"/>
          <p:nvPr>
            <p:ph idx="6" type="body"/>
          </p:nvPr>
        </p:nvSpPr>
        <p:spPr>
          <a:xfrm>
            <a:off x="6141900" y="3513725"/>
            <a:ext cx="2773500" cy="130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Roboto"/>
              <a:buChar char="■"/>
              <a:defRPr/>
            </a:lvl9pPr>
          </a:lstStyle>
          <a:p/>
        </p:txBody>
      </p:sp>
      <p:sp>
        <p:nvSpPr>
          <p:cNvPr id="769" name="Google Shape;769;p87"/>
          <p:cNvSpPr txBox="1"/>
          <p:nvPr>
            <p:ph idx="7" type="subTitle"/>
          </p:nvPr>
        </p:nvSpPr>
        <p:spPr>
          <a:xfrm>
            <a:off x="228600" y="3224050"/>
            <a:ext cx="2773500" cy="23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9pPr>
          </a:lstStyle>
          <a:p/>
        </p:txBody>
      </p:sp>
      <p:sp>
        <p:nvSpPr>
          <p:cNvPr id="770" name="Google Shape;770;p87"/>
          <p:cNvSpPr txBox="1"/>
          <p:nvPr>
            <p:ph idx="8" type="subTitle"/>
          </p:nvPr>
        </p:nvSpPr>
        <p:spPr>
          <a:xfrm>
            <a:off x="3185250" y="3224050"/>
            <a:ext cx="2773500" cy="23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9pPr>
          </a:lstStyle>
          <a:p/>
        </p:txBody>
      </p:sp>
      <p:sp>
        <p:nvSpPr>
          <p:cNvPr id="771" name="Google Shape;771;p87"/>
          <p:cNvSpPr txBox="1"/>
          <p:nvPr>
            <p:ph idx="9" type="subTitle"/>
          </p:nvPr>
        </p:nvSpPr>
        <p:spPr>
          <a:xfrm>
            <a:off x="6141900" y="3224050"/>
            <a:ext cx="2773500" cy="23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Grotesk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74" name="Google Shape;774;p8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9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0" name="Google Shape;780;p9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9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3" name="Google Shape;783;p9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9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86" name="Google Shape;786;p9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7" name="Google Shape;787;p9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9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2" name="Google Shape;792;p9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9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6" name="Google Shape;796;p9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7" name="Google Shape;797;p9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8" name="Google Shape;798;p9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9" name="Google Shape;799;p9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0" name="Google Shape;800;p9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1" name="Google Shape;801;p9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9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4" name="Google Shape;804;p9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05" name="Google Shape;805;p9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06" name="Google Shape;806;p9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7" name="Google Shape;807;p9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9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10" name="Google Shape;810;p9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11" name="Google Shape;811;p9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2" name="Google Shape;812;p98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3" name="Google Shape;813;p98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4" name="Google Shape;814;p98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5" name="Google Shape;815;p98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9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18" name="Google Shape;818;p9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19" name="Google Shape;819;p9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20" name="Google Shape;820;p9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21" name="Google Shape;821;p9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22" name="Google Shape;822;p9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3" name="Google Shape;823;p9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4" name="Google Shape;824;p9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5" name="Google Shape;825;p9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8" name="Google Shape;828;p10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0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1" name="Google Shape;831;p10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32" name="Google Shape;832;p10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33" name="Google Shape;833;p10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4" name="Google Shape;834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10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36" name="Google Shape;836;p10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02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54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1.xml"/><Relationship Id="rId8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95.xml"/><Relationship Id="rId30" Type="http://schemas.openxmlformats.org/officeDocument/2006/relationships/slideLayout" Target="../slideLayouts/slideLayout94.xml"/><Relationship Id="rId33" Type="http://schemas.openxmlformats.org/officeDocument/2006/relationships/slideLayout" Target="../slideLayouts/slideLayout97.xml"/><Relationship Id="rId32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99.xml"/><Relationship Id="rId34" Type="http://schemas.openxmlformats.org/officeDocument/2006/relationships/slideLayout" Target="../slideLayouts/slideLayout98.xml"/><Relationship Id="rId37" Type="http://schemas.openxmlformats.org/officeDocument/2006/relationships/theme" Target="../theme/theme1.xml"/><Relationship Id="rId3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86.xml"/><Relationship Id="rId21" Type="http://schemas.openxmlformats.org/officeDocument/2006/relationships/slideLayout" Target="../slideLayouts/slideLayout85.xml"/><Relationship Id="rId24" Type="http://schemas.openxmlformats.org/officeDocument/2006/relationships/slideLayout" Target="../slideLayouts/slideLayout88.xml"/><Relationship Id="rId23" Type="http://schemas.openxmlformats.org/officeDocument/2006/relationships/slideLayout" Target="../slideLayouts/slideLayout87.xml"/><Relationship Id="rId26" Type="http://schemas.openxmlformats.org/officeDocument/2006/relationships/slideLayout" Target="../slideLayouts/slideLayout90.xml"/><Relationship Id="rId25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1.xml"/><Relationship Id="rId29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61850" y="2004025"/>
            <a:ext cx="56274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438150" y="524575"/>
            <a:ext cx="54330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ewsreader"/>
              <a:buNone/>
              <a:defRPr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4700200" y="1614100"/>
            <a:ext cx="37566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29">
          <p15:clr>
            <a:srgbClr val="E46962"/>
          </p15:clr>
        </p15:guide>
        <p15:guide id="2" orient="horz" pos="233">
          <p15:clr>
            <a:srgbClr val="E46962"/>
          </p15:clr>
        </p15:guide>
        <p15:guide id="3" orient="horz" pos="3011">
          <p15:clr>
            <a:srgbClr val="E46962"/>
          </p15:clr>
        </p15:guide>
        <p15:guide id="4" pos="2850">
          <p15:clr>
            <a:srgbClr val="E46962"/>
          </p15:clr>
        </p15:guide>
        <p15:guide id="5" pos="2910">
          <p15:clr>
            <a:srgbClr val="E46962"/>
          </p15:clr>
        </p15:guide>
        <p15:guide id="6" pos="1468">
          <p15:clr>
            <a:srgbClr val="E46962"/>
          </p15:clr>
        </p15:guide>
        <p15:guide id="7" pos="1527">
          <p15:clr>
            <a:srgbClr val="E46962"/>
          </p15:clr>
        </p15:guide>
        <p15:guide id="8" pos="4226">
          <p15:clr>
            <a:srgbClr val="E46962"/>
          </p15:clr>
        </p15:guide>
        <p15:guide id="9" pos="4285">
          <p15:clr>
            <a:srgbClr val="E46962"/>
          </p15:clr>
        </p15:guide>
        <p15:guide id="10" pos="3773">
          <p15:clr>
            <a:srgbClr val="E46962"/>
          </p15:clr>
        </p15:guide>
        <p15:guide id="11" pos="3830">
          <p15:clr>
            <a:srgbClr val="E46962"/>
          </p15:clr>
        </p15:guide>
        <p15:guide id="12" pos="1930">
          <p15:clr>
            <a:srgbClr val="E46962"/>
          </p15:clr>
        </p15:guide>
        <p15:guide id="13" pos="1987">
          <p15:clr>
            <a:srgbClr val="E46962"/>
          </p15:clr>
        </p15:guide>
        <p15:guide id="14" orient="horz" pos="2867">
          <p15:clr>
            <a:srgbClr val="E46962"/>
          </p15:clr>
        </p15:guide>
        <p15:guide id="15" orient="horz" pos="1135">
          <p15:clr>
            <a:srgbClr val="E46962"/>
          </p15:clr>
        </p15:guide>
        <p15:guide id="16" orient="horz" pos="1194">
          <p15:clr>
            <a:srgbClr val="E46962"/>
          </p15:clr>
        </p15:guide>
        <p15:guide id="17" orient="horz" pos="2043">
          <p15:clr>
            <a:srgbClr val="E46962"/>
          </p15:clr>
        </p15:guide>
        <p15:guide id="18" orient="horz" pos="2103">
          <p15:clr>
            <a:srgbClr val="E46962"/>
          </p15:clr>
        </p15:guide>
        <p15:guide id="19" pos="228">
          <p15:clr>
            <a:srgbClr val="E46962"/>
          </p15:clr>
        </p15:guide>
        <p15:guide id="20" orient="horz" pos="672">
          <p15:clr>
            <a:srgbClr val="E46962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7"/>
          <p:cNvSpPr txBox="1"/>
          <p:nvPr>
            <p:ph type="title"/>
          </p:nvPr>
        </p:nvSpPr>
        <p:spPr>
          <a:xfrm>
            <a:off x="488025" y="635200"/>
            <a:ext cx="5802000" cy="22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pace Grotesk"/>
              <a:buNone/>
              <a:defRPr sz="4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Space Grotesk"/>
              <a:buNone/>
              <a:defRPr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Space Grotesk"/>
              <a:buNone/>
              <a:defRPr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Space Grotesk"/>
              <a:buNone/>
              <a:defRPr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Space Grotesk"/>
              <a:buNone/>
              <a:defRPr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Space Grotesk"/>
              <a:buNone/>
              <a:defRPr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Space Grotesk"/>
              <a:buNone/>
              <a:defRPr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Space Grotesk"/>
              <a:buNone/>
              <a:defRPr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Space Grotesk"/>
              <a:buNone/>
              <a:defRPr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42" name="Google Shape;542;p67"/>
          <p:cNvSpPr txBox="1"/>
          <p:nvPr>
            <p:ph idx="1" type="body"/>
          </p:nvPr>
        </p:nvSpPr>
        <p:spPr>
          <a:xfrm>
            <a:off x="611950" y="2966800"/>
            <a:ext cx="4547100" cy="1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●"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○"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"/>
              <a:buChar char="■"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  <p:sldLayoutId id="2147483736" r:id="rId25"/>
    <p:sldLayoutId id="2147483737" r:id="rId26"/>
    <p:sldLayoutId id="2147483738" r:id="rId27"/>
    <p:sldLayoutId id="2147483739" r:id="rId28"/>
    <p:sldLayoutId id="2147483740" r:id="rId29"/>
    <p:sldLayoutId id="2147483741" r:id="rId30"/>
    <p:sldLayoutId id="2147483742" r:id="rId31"/>
    <p:sldLayoutId id="2147483743" r:id="rId32"/>
    <p:sldLayoutId id="2147483744" r:id="rId33"/>
    <p:sldLayoutId id="2147483745" r:id="rId34"/>
    <p:sldLayoutId id="2147483746" r:id="rId35"/>
    <p:sldLayoutId id="2147483747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hyperlink" Target="https://oboptics.github.io/Portfol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0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Exit Surveys</a:t>
            </a:r>
            <a:endParaRPr/>
          </a:p>
        </p:txBody>
      </p:sp>
      <p:sp>
        <p:nvSpPr>
          <p:cNvPr id="855" name="Google Shape;855;p10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Combatting Low Retention in Education</a:t>
            </a:r>
            <a:endParaRPr/>
          </a:p>
        </p:txBody>
      </p:sp>
      <p:sp>
        <p:nvSpPr>
          <p:cNvPr id="856" name="Google Shape;856;p104"/>
          <p:cNvSpPr txBox="1"/>
          <p:nvPr/>
        </p:nvSpPr>
        <p:spPr>
          <a:xfrm>
            <a:off x="576800" y="3518700"/>
            <a:ext cx="49770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Presented by: Annetta Obichi Oleru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Updated on: May 2025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104"/>
          <p:cNvSpPr txBox="1"/>
          <p:nvPr/>
        </p:nvSpPr>
        <p:spPr>
          <a:xfrm>
            <a:off x="8439175" y="4865925"/>
            <a:ext cx="674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OB Optics</a:t>
            </a:r>
            <a:r>
              <a:rPr lang="en" sz="1500">
                <a:solidFill>
                  <a:srgbClr val="FFFFFF"/>
                </a:solidFill>
                <a:highlight>
                  <a:srgbClr val="1F1F1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i="1" sz="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13"/>
          <p:cNvSpPr txBox="1"/>
          <p:nvPr/>
        </p:nvSpPr>
        <p:spPr>
          <a:xfrm>
            <a:off x="7084900" y="162575"/>
            <a:ext cx="1887600" cy="1673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Older employees cite: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Ill health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Work life balance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</a:pPr>
            <a:r>
              <a:rPr b="1" lang="en" sz="1000"/>
              <a:t>Reasons not listed</a:t>
            </a:r>
            <a:r>
              <a:rPr b="1" lang="en" sz="1000"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00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14" name="Google Shape;1014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75" y="162575"/>
            <a:ext cx="6951425" cy="4617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113"/>
          <p:cNvSpPr/>
          <p:nvPr/>
        </p:nvSpPr>
        <p:spPr>
          <a:xfrm>
            <a:off x="627750" y="3643625"/>
            <a:ext cx="6111900" cy="2424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6" name="Google Shape;1016;p113"/>
          <p:cNvSpPr/>
          <p:nvPr/>
        </p:nvSpPr>
        <p:spPr>
          <a:xfrm>
            <a:off x="627750" y="3052800"/>
            <a:ext cx="6111900" cy="1911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7" name="Google Shape;1017;p113"/>
          <p:cNvSpPr/>
          <p:nvPr/>
        </p:nvSpPr>
        <p:spPr>
          <a:xfrm>
            <a:off x="543750" y="709500"/>
            <a:ext cx="6111900" cy="1911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8" name="Google Shape;1018;p113"/>
          <p:cNvSpPr txBox="1"/>
          <p:nvPr/>
        </p:nvSpPr>
        <p:spPr>
          <a:xfrm>
            <a:off x="7084800" y="1835975"/>
            <a:ext cx="1887600" cy="2944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dk1"/>
                </a:solidFill>
              </a:rPr>
              <a:t>Reason Count:</a:t>
            </a:r>
            <a:endParaRPr b="1" sz="1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Study/Travel           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Relocation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Move to Private Sector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Other Reasons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Ill Health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Work Life Balance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19" name="Google Shape;1019;p113"/>
          <p:cNvSpPr/>
          <p:nvPr/>
        </p:nvSpPr>
        <p:spPr>
          <a:xfrm>
            <a:off x="8169000" y="25812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0" name="Google Shape;1020;p113"/>
          <p:cNvSpPr/>
          <p:nvPr/>
        </p:nvSpPr>
        <p:spPr>
          <a:xfrm>
            <a:off x="8626200" y="24288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1" name="Google Shape;1021;p113"/>
          <p:cNvSpPr/>
          <p:nvPr/>
        </p:nvSpPr>
        <p:spPr>
          <a:xfrm>
            <a:off x="7940400" y="22764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2" name="Google Shape;1022;p113"/>
          <p:cNvSpPr/>
          <p:nvPr/>
        </p:nvSpPr>
        <p:spPr>
          <a:xfrm>
            <a:off x="8016600" y="21240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3" name="Google Shape;1023;p113"/>
          <p:cNvSpPr/>
          <p:nvPr/>
        </p:nvSpPr>
        <p:spPr>
          <a:xfrm>
            <a:off x="7788000" y="27336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4" name="Google Shape;1024;p113"/>
          <p:cNvSpPr/>
          <p:nvPr/>
        </p:nvSpPr>
        <p:spPr>
          <a:xfrm>
            <a:off x="8397600" y="28860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5" name="Google Shape;1025;p113"/>
          <p:cNvSpPr/>
          <p:nvPr/>
        </p:nvSpPr>
        <p:spPr>
          <a:xfrm>
            <a:off x="8245200" y="25812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6" name="Google Shape;1026;p113"/>
          <p:cNvSpPr txBox="1"/>
          <p:nvPr/>
        </p:nvSpPr>
        <p:spPr>
          <a:xfrm>
            <a:off x="8439175" y="4865925"/>
            <a:ext cx="674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DM Sans"/>
                <a:ea typeface="DM Sans"/>
                <a:cs typeface="DM Sans"/>
                <a:sym typeface="DM Sans"/>
              </a:rPr>
              <a:t>OB Optics</a:t>
            </a:r>
            <a:endParaRPr i="1" sz="7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14"/>
          <p:cNvSpPr txBox="1"/>
          <p:nvPr/>
        </p:nvSpPr>
        <p:spPr>
          <a:xfrm>
            <a:off x="7089900" y="152400"/>
            <a:ext cx="1906500" cy="16836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Short-term employees cite: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Work life balance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Relocation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Move to private sector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Reasons not listed </a:t>
            </a:r>
            <a:endParaRPr b="1" sz="1000"/>
          </a:p>
        </p:txBody>
      </p:sp>
      <p:pic>
        <p:nvPicPr>
          <p:cNvPr id="1032" name="Google Shape;1032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37502" cy="462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114"/>
          <p:cNvSpPr/>
          <p:nvPr/>
        </p:nvSpPr>
        <p:spPr>
          <a:xfrm>
            <a:off x="505800" y="3507425"/>
            <a:ext cx="5973300" cy="6549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4" name="Google Shape;1034;p114"/>
          <p:cNvSpPr/>
          <p:nvPr/>
        </p:nvSpPr>
        <p:spPr>
          <a:xfrm>
            <a:off x="505800" y="2838000"/>
            <a:ext cx="5973300" cy="2211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5" name="Google Shape;1035;p114"/>
          <p:cNvSpPr txBox="1"/>
          <p:nvPr/>
        </p:nvSpPr>
        <p:spPr>
          <a:xfrm>
            <a:off x="7089900" y="1836000"/>
            <a:ext cx="1906500" cy="2944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dk1"/>
                </a:solidFill>
              </a:rPr>
              <a:t>Reason Count:</a:t>
            </a:r>
            <a:endParaRPr b="1" sz="1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Study/Travel         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Relocation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Move to Private Sector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Other Reasons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Ill Health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Work Life Balance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Lack of Recognition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36" name="Google Shape;1036;p114"/>
          <p:cNvSpPr/>
          <p:nvPr/>
        </p:nvSpPr>
        <p:spPr>
          <a:xfrm>
            <a:off x="8169000" y="25812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7" name="Google Shape;1037;p114"/>
          <p:cNvSpPr/>
          <p:nvPr/>
        </p:nvSpPr>
        <p:spPr>
          <a:xfrm>
            <a:off x="8245200" y="25812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8" name="Google Shape;1038;p114"/>
          <p:cNvSpPr/>
          <p:nvPr/>
        </p:nvSpPr>
        <p:spPr>
          <a:xfrm>
            <a:off x="8016600" y="21240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9" name="Google Shape;1039;p114"/>
          <p:cNvSpPr/>
          <p:nvPr/>
        </p:nvSpPr>
        <p:spPr>
          <a:xfrm>
            <a:off x="7940400" y="22764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0" name="Google Shape;1040;p114"/>
          <p:cNvSpPr/>
          <p:nvPr/>
        </p:nvSpPr>
        <p:spPr>
          <a:xfrm>
            <a:off x="8626200" y="24288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1" name="Google Shape;1041;p114"/>
          <p:cNvSpPr/>
          <p:nvPr/>
        </p:nvSpPr>
        <p:spPr>
          <a:xfrm>
            <a:off x="7788000" y="27336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2" name="Google Shape;1042;p114"/>
          <p:cNvSpPr/>
          <p:nvPr/>
        </p:nvSpPr>
        <p:spPr>
          <a:xfrm>
            <a:off x="8397600" y="28860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3" name="Google Shape;1043;p114"/>
          <p:cNvSpPr/>
          <p:nvPr/>
        </p:nvSpPr>
        <p:spPr>
          <a:xfrm>
            <a:off x="8550000" y="30384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4" name="Google Shape;1044;p114"/>
          <p:cNvSpPr/>
          <p:nvPr/>
        </p:nvSpPr>
        <p:spPr>
          <a:xfrm>
            <a:off x="8092800" y="21240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5" name="Google Shape;1045;p114"/>
          <p:cNvSpPr/>
          <p:nvPr/>
        </p:nvSpPr>
        <p:spPr>
          <a:xfrm>
            <a:off x="8359500" y="25812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6" name="Google Shape;1046;p114"/>
          <p:cNvSpPr/>
          <p:nvPr/>
        </p:nvSpPr>
        <p:spPr>
          <a:xfrm>
            <a:off x="8016600" y="22764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7" name="Google Shape;1047;p114"/>
          <p:cNvSpPr txBox="1"/>
          <p:nvPr/>
        </p:nvSpPr>
        <p:spPr>
          <a:xfrm>
            <a:off x="8439175" y="4865925"/>
            <a:ext cx="674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DM Sans"/>
                <a:ea typeface="DM Sans"/>
                <a:cs typeface="DM Sans"/>
                <a:sym typeface="DM Sans"/>
              </a:rPr>
              <a:t>OB Optics</a:t>
            </a:r>
            <a:endParaRPr i="1" sz="7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15"/>
          <p:cNvSpPr txBox="1"/>
          <p:nvPr/>
        </p:nvSpPr>
        <p:spPr>
          <a:xfrm>
            <a:off x="7084800" y="76200"/>
            <a:ext cx="1987200" cy="17598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Long-term employees cite: 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Ill health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Work life balance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Reasons not listed</a:t>
            </a:r>
            <a:r>
              <a:rPr b="1" lang="en" sz="1000"/>
              <a:t> </a:t>
            </a:r>
            <a:endParaRPr b="1" sz="1000"/>
          </a:p>
        </p:txBody>
      </p:sp>
      <p:pic>
        <p:nvPicPr>
          <p:cNvPr id="1053" name="Google Shape;1053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00"/>
            <a:ext cx="6932398" cy="470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115"/>
          <p:cNvSpPr/>
          <p:nvPr/>
        </p:nvSpPr>
        <p:spPr>
          <a:xfrm>
            <a:off x="721850" y="3657600"/>
            <a:ext cx="6111900" cy="1899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55" name="Google Shape;1055;p115"/>
          <p:cNvSpPr/>
          <p:nvPr/>
        </p:nvSpPr>
        <p:spPr>
          <a:xfrm>
            <a:off x="762925" y="3007950"/>
            <a:ext cx="6111900" cy="1899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56" name="Google Shape;1056;p115"/>
          <p:cNvSpPr/>
          <p:nvPr/>
        </p:nvSpPr>
        <p:spPr>
          <a:xfrm>
            <a:off x="686725" y="647700"/>
            <a:ext cx="6111900" cy="1899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57" name="Google Shape;1057;p115"/>
          <p:cNvSpPr txBox="1"/>
          <p:nvPr/>
        </p:nvSpPr>
        <p:spPr>
          <a:xfrm>
            <a:off x="7084800" y="1836000"/>
            <a:ext cx="1987200" cy="2924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dk1"/>
                </a:solidFill>
              </a:rPr>
              <a:t>Reason Count:</a:t>
            </a:r>
            <a:endParaRPr b="1" sz="1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Study/Travel           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Relocation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Move to Private Sector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Other Reasons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Ill Health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Work Life Balance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Lack of Recognition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58" name="Google Shape;1058;p115"/>
          <p:cNvSpPr/>
          <p:nvPr/>
        </p:nvSpPr>
        <p:spPr>
          <a:xfrm>
            <a:off x="8169000" y="25812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9" name="Google Shape;1059;p115"/>
          <p:cNvSpPr/>
          <p:nvPr/>
        </p:nvSpPr>
        <p:spPr>
          <a:xfrm>
            <a:off x="8245200" y="25812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0" name="Google Shape;1060;p115"/>
          <p:cNvSpPr/>
          <p:nvPr/>
        </p:nvSpPr>
        <p:spPr>
          <a:xfrm>
            <a:off x="8321400" y="28860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1" name="Google Shape;1061;p115"/>
          <p:cNvSpPr/>
          <p:nvPr/>
        </p:nvSpPr>
        <p:spPr>
          <a:xfrm>
            <a:off x="8473800" y="30384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2" name="Google Shape;1062;p115"/>
          <p:cNvSpPr/>
          <p:nvPr/>
        </p:nvSpPr>
        <p:spPr>
          <a:xfrm>
            <a:off x="7978500" y="21240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3" name="Google Shape;1063;p115"/>
          <p:cNvSpPr/>
          <p:nvPr/>
        </p:nvSpPr>
        <p:spPr>
          <a:xfrm>
            <a:off x="7902300" y="22764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4" name="Google Shape;1064;p115"/>
          <p:cNvSpPr/>
          <p:nvPr/>
        </p:nvSpPr>
        <p:spPr>
          <a:xfrm>
            <a:off x="8664300" y="24288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5" name="Google Shape;1065;p115"/>
          <p:cNvSpPr/>
          <p:nvPr/>
        </p:nvSpPr>
        <p:spPr>
          <a:xfrm>
            <a:off x="7978500" y="22764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6" name="Google Shape;1066;p115"/>
          <p:cNvSpPr/>
          <p:nvPr/>
        </p:nvSpPr>
        <p:spPr>
          <a:xfrm>
            <a:off x="7864200" y="27336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7" name="Google Shape;1067;p115"/>
          <p:cNvSpPr/>
          <p:nvPr/>
        </p:nvSpPr>
        <p:spPr>
          <a:xfrm>
            <a:off x="8397600" y="28860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8" name="Google Shape;1068;p115"/>
          <p:cNvSpPr/>
          <p:nvPr/>
        </p:nvSpPr>
        <p:spPr>
          <a:xfrm>
            <a:off x="8397600" y="25812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9" name="Google Shape;1069;p115"/>
          <p:cNvSpPr/>
          <p:nvPr/>
        </p:nvSpPr>
        <p:spPr>
          <a:xfrm>
            <a:off x="8321400" y="25812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0" name="Google Shape;1070;p115"/>
          <p:cNvSpPr/>
          <p:nvPr/>
        </p:nvSpPr>
        <p:spPr>
          <a:xfrm>
            <a:off x="7940400" y="27336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1" name="Google Shape;1071;p115"/>
          <p:cNvSpPr/>
          <p:nvPr/>
        </p:nvSpPr>
        <p:spPr>
          <a:xfrm>
            <a:off x="8092800" y="21240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2" name="Google Shape;1072;p115"/>
          <p:cNvSpPr txBox="1"/>
          <p:nvPr/>
        </p:nvSpPr>
        <p:spPr>
          <a:xfrm>
            <a:off x="8439175" y="4865925"/>
            <a:ext cx="674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DM Sans"/>
                <a:ea typeface="DM Sans"/>
                <a:cs typeface="DM Sans"/>
                <a:sym typeface="DM Sans"/>
              </a:rPr>
              <a:t>OB Optics</a:t>
            </a:r>
            <a:endParaRPr i="1" sz="7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16"/>
          <p:cNvSpPr/>
          <p:nvPr/>
        </p:nvSpPr>
        <p:spPr>
          <a:xfrm>
            <a:off x="4565475" y="732775"/>
            <a:ext cx="4578600" cy="95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8" name="Google Shape;1078;p116"/>
          <p:cNvSpPr/>
          <p:nvPr/>
        </p:nvSpPr>
        <p:spPr>
          <a:xfrm>
            <a:off x="4553400" y="1693212"/>
            <a:ext cx="4578600" cy="10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9" name="Google Shape;1079;p116"/>
          <p:cNvSpPr/>
          <p:nvPr/>
        </p:nvSpPr>
        <p:spPr>
          <a:xfrm>
            <a:off x="4565475" y="2747803"/>
            <a:ext cx="4578600" cy="86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80" name="Google Shape;1080;p116"/>
          <p:cNvSpPr txBox="1"/>
          <p:nvPr>
            <p:ph idx="1" type="subTitle"/>
          </p:nvPr>
        </p:nvSpPr>
        <p:spPr>
          <a:xfrm>
            <a:off x="8515375" y="4942125"/>
            <a:ext cx="6744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OB Optics</a:t>
            </a:r>
            <a:endParaRPr i="1"/>
          </a:p>
        </p:txBody>
      </p:sp>
      <p:sp>
        <p:nvSpPr>
          <p:cNvPr id="1081" name="Google Shape;1081;p116"/>
          <p:cNvSpPr txBox="1"/>
          <p:nvPr>
            <p:ph idx="2" type="body"/>
          </p:nvPr>
        </p:nvSpPr>
        <p:spPr>
          <a:xfrm>
            <a:off x="4845475" y="1361028"/>
            <a:ext cx="33825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 leaving to study/travel or relocate are not </a:t>
            </a:r>
            <a:r>
              <a:rPr lang="en"/>
              <a:t>necessarily</a:t>
            </a:r>
            <a:r>
              <a:rPr lang="en"/>
              <a:t> dissatisfied.  </a:t>
            </a:r>
            <a:endParaRPr/>
          </a:p>
        </p:txBody>
      </p:sp>
      <p:sp>
        <p:nvSpPr>
          <p:cNvPr id="1082" name="Google Shape;1082;p116"/>
          <p:cNvSpPr txBox="1"/>
          <p:nvPr>
            <p:ph idx="3" type="subTitle"/>
          </p:nvPr>
        </p:nvSpPr>
        <p:spPr>
          <a:xfrm>
            <a:off x="4845475" y="1028377"/>
            <a:ext cx="3382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learning 1</a:t>
            </a:r>
            <a:endParaRPr/>
          </a:p>
        </p:txBody>
      </p:sp>
      <p:sp>
        <p:nvSpPr>
          <p:cNvPr id="1083" name="Google Shape;1083;p116"/>
          <p:cNvSpPr txBox="1"/>
          <p:nvPr>
            <p:ph idx="4" type="body"/>
          </p:nvPr>
        </p:nvSpPr>
        <p:spPr>
          <a:xfrm>
            <a:off x="4839875" y="2191853"/>
            <a:ext cx="33825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Younger employees moving to private sectors are remaining in education but might want to try the private sector out of curiosity to compare the two sectors. </a:t>
            </a:r>
            <a:endParaRPr/>
          </a:p>
        </p:txBody>
      </p:sp>
      <p:sp>
        <p:nvSpPr>
          <p:cNvPr id="1084" name="Google Shape;1084;p116"/>
          <p:cNvSpPr txBox="1"/>
          <p:nvPr>
            <p:ph idx="5" type="subTitle"/>
          </p:nvPr>
        </p:nvSpPr>
        <p:spPr>
          <a:xfrm>
            <a:off x="4839875" y="1833102"/>
            <a:ext cx="3382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learning 2</a:t>
            </a:r>
            <a:endParaRPr/>
          </a:p>
        </p:txBody>
      </p:sp>
      <p:sp>
        <p:nvSpPr>
          <p:cNvPr id="1085" name="Google Shape;1085;p116"/>
          <p:cNvSpPr txBox="1"/>
          <p:nvPr>
            <p:ph idx="6" type="body"/>
          </p:nvPr>
        </p:nvSpPr>
        <p:spPr>
          <a:xfrm>
            <a:off x="4845475" y="3260478"/>
            <a:ext cx="33825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 leaving due to medical concerns are not </a:t>
            </a:r>
            <a:r>
              <a:rPr lang="en"/>
              <a:t>necessarily</a:t>
            </a:r>
            <a:r>
              <a:rPr lang="en"/>
              <a:t> dissatisfied. </a:t>
            </a:r>
            <a:endParaRPr/>
          </a:p>
        </p:txBody>
      </p:sp>
      <p:sp>
        <p:nvSpPr>
          <p:cNvPr id="1086" name="Google Shape;1086;p116"/>
          <p:cNvSpPr txBox="1"/>
          <p:nvPr>
            <p:ph idx="7" type="subTitle"/>
          </p:nvPr>
        </p:nvSpPr>
        <p:spPr>
          <a:xfrm>
            <a:off x="4845475" y="2851627"/>
            <a:ext cx="3382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learning 3</a:t>
            </a:r>
            <a:endParaRPr/>
          </a:p>
        </p:txBody>
      </p:sp>
      <p:sp>
        <p:nvSpPr>
          <p:cNvPr id="1087" name="Google Shape;1087;p116"/>
          <p:cNvSpPr txBox="1"/>
          <p:nvPr>
            <p:ph idx="8" type="subTitle"/>
          </p:nvPr>
        </p:nvSpPr>
        <p:spPr>
          <a:xfrm>
            <a:off x="361975" y="351775"/>
            <a:ext cx="3860100" cy="36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LEARN</a:t>
            </a:r>
            <a:r>
              <a:rPr lang="en" sz="2400">
                <a:solidFill>
                  <a:schemeClr val="accent2"/>
                </a:solidFill>
              </a:rPr>
              <a:t>INGS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088" name="Google Shape;1088;p116"/>
          <p:cNvSpPr/>
          <p:nvPr/>
        </p:nvSpPr>
        <p:spPr>
          <a:xfrm>
            <a:off x="4565475" y="3613300"/>
            <a:ext cx="4578600" cy="95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89" name="Google Shape;1089;p116"/>
          <p:cNvSpPr txBox="1"/>
          <p:nvPr>
            <p:ph idx="2" type="body"/>
          </p:nvPr>
        </p:nvSpPr>
        <p:spPr>
          <a:xfrm>
            <a:off x="4813075" y="4035203"/>
            <a:ext cx="33825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Employees leaving other reasons may be personal and not related to Education.  </a:t>
            </a:r>
            <a:endParaRPr/>
          </a:p>
        </p:txBody>
      </p:sp>
      <p:sp>
        <p:nvSpPr>
          <p:cNvPr id="1090" name="Google Shape;1090;p116"/>
          <p:cNvSpPr txBox="1"/>
          <p:nvPr>
            <p:ph idx="3" type="subTitle"/>
          </p:nvPr>
        </p:nvSpPr>
        <p:spPr>
          <a:xfrm>
            <a:off x="4813075" y="3702552"/>
            <a:ext cx="3382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learning 4</a:t>
            </a:r>
            <a:endParaRPr/>
          </a:p>
        </p:txBody>
      </p:sp>
      <p:pic>
        <p:nvPicPr>
          <p:cNvPr id="1091" name="Google Shape;1091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00" y="997175"/>
            <a:ext cx="3028950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116"/>
          <p:cNvSpPr/>
          <p:nvPr/>
        </p:nvSpPr>
        <p:spPr>
          <a:xfrm>
            <a:off x="427450" y="2457050"/>
            <a:ext cx="1116374" cy="29625"/>
          </a:xfrm>
          <a:custGeom>
            <a:rect b="b" l="l" r="r" t="t"/>
            <a:pathLst>
              <a:path extrusionOk="0" h="1185" w="54101">
                <a:moveTo>
                  <a:pt x="0" y="1185"/>
                </a:moveTo>
                <a:cubicBezTo>
                  <a:pt x="18038" y="1185"/>
                  <a:pt x="36063" y="0"/>
                  <a:pt x="54101" y="0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3" name="Google Shape;1093;p116"/>
          <p:cNvSpPr/>
          <p:nvPr/>
        </p:nvSpPr>
        <p:spPr>
          <a:xfrm>
            <a:off x="427450" y="2158675"/>
            <a:ext cx="1902326" cy="29625"/>
          </a:xfrm>
          <a:custGeom>
            <a:rect b="b" l="l" r="r" t="t"/>
            <a:pathLst>
              <a:path extrusionOk="0" h="1185" w="54101">
                <a:moveTo>
                  <a:pt x="0" y="1185"/>
                </a:moveTo>
                <a:cubicBezTo>
                  <a:pt x="18038" y="1185"/>
                  <a:pt x="36063" y="0"/>
                  <a:pt x="54101" y="0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4" name="Google Shape;1094;p116"/>
          <p:cNvSpPr/>
          <p:nvPr/>
        </p:nvSpPr>
        <p:spPr>
          <a:xfrm>
            <a:off x="522450" y="1949125"/>
            <a:ext cx="2256417" cy="29625"/>
          </a:xfrm>
          <a:custGeom>
            <a:rect b="b" l="l" r="r" t="t"/>
            <a:pathLst>
              <a:path extrusionOk="0" h="1185" w="54101">
                <a:moveTo>
                  <a:pt x="0" y="1185"/>
                </a:moveTo>
                <a:cubicBezTo>
                  <a:pt x="18038" y="1185"/>
                  <a:pt x="36063" y="0"/>
                  <a:pt x="54101" y="0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5" name="Google Shape;1095;p116"/>
          <p:cNvSpPr/>
          <p:nvPr/>
        </p:nvSpPr>
        <p:spPr>
          <a:xfrm>
            <a:off x="361975" y="1441191"/>
            <a:ext cx="1502385" cy="29625"/>
          </a:xfrm>
          <a:custGeom>
            <a:rect b="b" l="l" r="r" t="t"/>
            <a:pathLst>
              <a:path extrusionOk="0" h="1185" w="54101">
                <a:moveTo>
                  <a:pt x="0" y="1185"/>
                </a:moveTo>
                <a:cubicBezTo>
                  <a:pt x="18038" y="1185"/>
                  <a:pt x="36063" y="0"/>
                  <a:pt x="54101" y="0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6" name="Google Shape;1096;p116"/>
          <p:cNvSpPr/>
          <p:nvPr/>
        </p:nvSpPr>
        <p:spPr>
          <a:xfrm>
            <a:off x="361975" y="1682425"/>
            <a:ext cx="1352525" cy="29625"/>
          </a:xfrm>
          <a:custGeom>
            <a:rect b="b" l="l" r="r" t="t"/>
            <a:pathLst>
              <a:path extrusionOk="0" h="1185" w="54101">
                <a:moveTo>
                  <a:pt x="0" y="1185"/>
                </a:moveTo>
                <a:cubicBezTo>
                  <a:pt x="18038" y="1185"/>
                  <a:pt x="36063" y="0"/>
                  <a:pt x="54101" y="0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17"/>
          <p:cNvSpPr/>
          <p:nvPr/>
        </p:nvSpPr>
        <p:spPr>
          <a:xfrm>
            <a:off x="2281954" y="2973600"/>
            <a:ext cx="2283600" cy="217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2" name="Google Shape;1102;p117"/>
          <p:cNvSpPr/>
          <p:nvPr/>
        </p:nvSpPr>
        <p:spPr>
          <a:xfrm>
            <a:off x="6100" y="2973600"/>
            <a:ext cx="2283600" cy="217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3" name="Google Shape;1103;p117"/>
          <p:cNvSpPr/>
          <p:nvPr/>
        </p:nvSpPr>
        <p:spPr>
          <a:xfrm>
            <a:off x="4565475" y="2973600"/>
            <a:ext cx="4578600" cy="21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4" name="Google Shape;1104;p117"/>
          <p:cNvSpPr/>
          <p:nvPr/>
        </p:nvSpPr>
        <p:spPr>
          <a:xfrm>
            <a:off x="4565475" y="0"/>
            <a:ext cx="2294400" cy="297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5" name="Google Shape;1105;p117"/>
          <p:cNvSpPr/>
          <p:nvPr/>
        </p:nvSpPr>
        <p:spPr>
          <a:xfrm>
            <a:off x="6849550" y="0"/>
            <a:ext cx="2294400" cy="297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6" name="Google Shape;1106;p117"/>
          <p:cNvSpPr txBox="1"/>
          <p:nvPr>
            <p:ph idx="1" type="subTitle"/>
          </p:nvPr>
        </p:nvSpPr>
        <p:spPr>
          <a:xfrm>
            <a:off x="8591575" y="4942125"/>
            <a:ext cx="4872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OB Optics</a:t>
            </a:r>
            <a:endParaRPr i="1"/>
          </a:p>
        </p:txBody>
      </p:sp>
      <p:sp>
        <p:nvSpPr>
          <p:cNvPr id="1107" name="Google Shape;1107;p117"/>
          <p:cNvSpPr txBox="1"/>
          <p:nvPr>
            <p:ph type="title"/>
          </p:nvPr>
        </p:nvSpPr>
        <p:spPr>
          <a:xfrm>
            <a:off x="361975" y="988555"/>
            <a:ext cx="3860100" cy="121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contributing to educators’ dissatisfaction require daily effort to combat and increase employee retention.</a:t>
            </a:r>
            <a:endParaRPr/>
          </a:p>
        </p:txBody>
      </p:sp>
      <p:sp>
        <p:nvSpPr>
          <p:cNvPr id="1108" name="Google Shape;1108;p117"/>
          <p:cNvSpPr txBox="1"/>
          <p:nvPr>
            <p:ph idx="3" type="body"/>
          </p:nvPr>
        </p:nvSpPr>
        <p:spPr>
          <a:xfrm>
            <a:off x="4800825" y="3665600"/>
            <a:ext cx="39759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DM Sans Light"/>
                <a:ea typeface="DM Sans Light"/>
                <a:cs typeface="DM Sans Light"/>
                <a:sym typeface="DM Sans Light"/>
              </a:rPr>
              <a:t>Work life balance is a common issue among employees and cause staff to experience burnout. Encourage educators to…</a:t>
            </a:r>
            <a:endParaRPr sz="800"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-1422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Light"/>
              <a:buChar char="→"/>
            </a:pPr>
            <a:r>
              <a:rPr lang="en" sz="800">
                <a:latin typeface="DM Sans Light"/>
                <a:ea typeface="DM Sans Light"/>
                <a:cs typeface="DM Sans Light"/>
                <a:sym typeface="DM Sans Light"/>
              </a:rPr>
              <a:t>Set boundaries</a:t>
            </a:r>
            <a:endParaRPr sz="800"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-1422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Light"/>
              <a:buChar char="→"/>
            </a:pPr>
            <a:r>
              <a:rPr lang="en" sz="800">
                <a:latin typeface="DM Sans Light"/>
                <a:ea typeface="DM Sans Light"/>
                <a:cs typeface="DM Sans Light"/>
                <a:sym typeface="DM Sans Light"/>
              </a:rPr>
              <a:t>Practice time management</a:t>
            </a:r>
            <a:endParaRPr sz="800"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-1422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Light"/>
              <a:buChar char="→"/>
            </a:pPr>
            <a:r>
              <a:rPr lang="en" sz="800">
                <a:latin typeface="DM Sans Light"/>
                <a:ea typeface="DM Sans Light"/>
                <a:cs typeface="DM Sans Light"/>
                <a:sym typeface="DM Sans Light"/>
              </a:rPr>
              <a:t>Collaborate and delegate </a:t>
            </a:r>
            <a:endParaRPr sz="800"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-1422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Light"/>
              <a:buChar char="→"/>
            </a:pPr>
            <a:r>
              <a:rPr lang="en" sz="800">
                <a:latin typeface="DM Sans Light"/>
                <a:ea typeface="DM Sans Light"/>
                <a:cs typeface="DM Sans Light"/>
                <a:sym typeface="DM Sans Light"/>
              </a:rPr>
              <a:t>Invest in self-care</a:t>
            </a:r>
            <a:endParaRPr sz="8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109" name="Google Shape;1109;p117"/>
          <p:cNvSpPr txBox="1"/>
          <p:nvPr>
            <p:ph idx="4" type="subTitle"/>
          </p:nvPr>
        </p:nvSpPr>
        <p:spPr>
          <a:xfrm>
            <a:off x="4800825" y="3285232"/>
            <a:ext cx="39759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3</a:t>
            </a:r>
            <a:endParaRPr/>
          </a:p>
        </p:txBody>
      </p:sp>
      <p:sp>
        <p:nvSpPr>
          <p:cNvPr id="1110" name="Google Shape;1110;p117"/>
          <p:cNvSpPr txBox="1"/>
          <p:nvPr>
            <p:ph idx="5" type="body"/>
          </p:nvPr>
        </p:nvSpPr>
        <p:spPr>
          <a:xfrm>
            <a:off x="2611800" y="3665600"/>
            <a:ext cx="16860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DM Sans Light"/>
                <a:ea typeface="DM Sans Light"/>
                <a:cs typeface="DM Sans Light"/>
                <a:sym typeface="DM Sans Light"/>
              </a:rPr>
              <a:t>Inquire into employees career aspirations and help them plot an actionable outline to track </a:t>
            </a:r>
            <a:r>
              <a:rPr lang="en" sz="800">
                <a:latin typeface="DM Sans Light"/>
                <a:ea typeface="DM Sans Light"/>
                <a:cs typeface="DM Sans Light"/>
                <a:sym typeface="DM Sans Light"/>
              </a:rPr>
              <a:t>their progress. </a:t>
            </a:r>
            <a:endParaRPr sz="800"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DM Sans Light"/>
                <a:ea typeface="DM Sans Light"/>
                <a:cs typeface="DM Sans Light"/>
                <a:sym typeface="DM Sans Light"/>
              </a:rPr>
              <a:t>Encourage employees to take advantage of opportunities for promotion as they become available. </a:t>
            </a:r>
            <a:endParaRPr sz="8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111" name="Google Shape;1111;p117"/>
          <p:cNvSpPr txBox="1"/>
          <p:nvPr>
            <p:ph idx="6" type="subTitle"/>
          </p:nvPr>
        </p:nvSpPr>
        <p:spPr>
          <a:xfrm>
            <a:off x="2611802" y="3285232"/>
            <a:ext cx="16275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2</a:t>
            </a:r>
            <a:endParaRPr/>
          </a:p>
        </p:txBody>
      </p:sp>
      <p:sp>
        <p:nvSpPr>
          <p:cNvPr id="1112" name="Google Shape;1112;p117"/>
          <p:cNvSpPr txBox="1"/>
          <p:nvPr>
            <p:ph idx="7" type="body"/>
          </p:nvPr>
        </p:nvSpPr>
        <p:spPr>
          <a:xfrm>
            <a:off x="361975" y="3665600"/>
            <a:ext cx="1746000" cy="12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DM Sans Light"/>
                <a:ea typeface="DM Sans Light"/>
                <a:cs typeface="DM Sans Light"/>
                <a:sym typeface="DM Sans Light"/>
              </a:rPr>
              <a:t>Give employees shoutouts at staff meetings, school assemblies, newsletters, and other public forums focusing specifically on the effort of newer employees.</a:t>
            </a:r>
            <a:endParaRPr sz="800"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latin typeface="DM Sans Light"/>
                <a:ea typeface="DM Sans Light"/>
                <a:cs typeface="DM Sans Light"/>
                <a:sym typeface="DM Sans Light"/>
              </a:rPr>
              <a:t>Practice mindfulness during staff meetings and school </a:t>
            </a:r>
            <a:r>
              <a:rPr lang="en" sz="800">
                <a:latin typeface="DM Sans Light"/>
                <a:ea typeface="DM Sans Light"/>
                <a:cs typeface="DM Sans Light"/>
                <a:sym typeface="DM Sans Light"/>
              </a:rPr>
              <a:t>assemblies</a:t>
            </a:r>
            <a:r>
              <a:rPr lang="en" sz="800">
                <a:latin typeface="DM Sans Light"/>
                <a:ea typeface="DM Sans Light"/>
                <a:cs typeface="DM Sans Light"/>
                <a:sym typeface="DM Sans Light"/>
              </a:rPr>
              <a:t> as well as tips for wellness and health in newsletters.</a:t>
            </a:r>
            <a:endParaRPr sz="8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113" name="Google Shape;1113;p117"/>
          <p:cNvSpPr txBox="1"/>
          <p:nvPr>
            <p:ph idx="8" type="subTitle"/>
          </p:nvPr>
        </p:nvSpPr>
        <p:spPr>
          <a:xfrm>
            <a:off x="361977" y="3285232"/>
            <a:ext cx="16275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1</a:t>
            </a:r>
            <a:endParaRPr/>
          </a:p>
        </p:txBody>
      </p:sp>
      <p:sp>
        <p:nvSpPr>
          <p:cNvPr id="1114" name="Google Shape;1114;p117"/>
          <p:cNvSpPr txBox="1"/>
          <p:nvPr>
            <p:ph idx="9" type="body"/>
          </p:nvPr>
        </p:nvSpPr>
        <p:spPr>
          <a:xfrm>
            <a:off x="4900725" y="1196100"/>
            <a:ext cx="1627500" cy="6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DM Sans Light"/>
                <a:ea typeface="DM Sans Light"/>
                <a:cs typeface="DM Sans Light"/>
                <a:sym typeface="DM Sans Light"/>
              </a:rPr>
              <a:t>Most employees are </a:t>
            </a:r>
            <a:r>
              <a:rPr lang="en" sz="900">
                <a:latin typeface="DM Sans Light"/>
                <a:ea typeface="DM Sans Light"/>
                <a:cs typeface="DM Sans Light"/>
                <a:sym typeface="DM Sans Light"/>
              </a:rPr>
              <a:t>unsatisfied</a:t>
            </a:r>
            <a:r>
              <a:rPr lang="en" sz="900">
                <a:latin typeface="DM Sans Light"/>
                <a:ea typeface="DM Sans Light"/>
                <a:cs typeface="DM Sans Light"/>
                <a:sym typeface="DM Sans Light"/>
              </a:rPr>
              <a:t> with the company’s effort for career aspirations, opportunities for promotion, and wellness programs. </a:t>
            </a:r>
            <a:endParaRPr sz="900"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115" name="Google Shape;1115;p117"/>
          <p:cNvSpPr txBox="1"/>
          <p:nvPr>
            <p:ph idx="13" type="subTitle"/>
          </p:nvPr>
        </p:nvSpPr>
        <p:spPr>
          <a:xfrm>
            <a:off x="4900725" y="679648"/>
            <a:ext cx="16275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Dissatisfaction</a:t>
            </a:r>
            <a:endParaRPr/>
          </a:p>
        </p:txBody>
      </p:sp>
      <p:sp>
        <p:nvSpPr>
          <p:cNvPr id="1116" name="Google Shape;1116;p117"/>
          <p:cNvSpPr txBox="1"/>
          <p:nvPr>
            <p:ph idx="14" type="body"/>
          </p:nvPr>
        </p:nvSpPr>
        <p:spPr>
          <a:xfrm>
            <a:off x="7149175" y="1196100"/>
            <a:ext cx="1627500" cy="6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DM Sans Light"/>
                <a:ea typeface="DM Sans Light"/>
                <a:cs typeface="DM Sans Light"/>
                <a:sym typeface="DM Sans Light"/>
              </a:rPr>
              <a:t>Short-term employees feel unrecognized as employees</a:t>
            </a:r>
            <a:r>
              <a:rPr lang="en" sz="900">
                <a:latin typeface="DM Sans Light"/>
                <a:ea typeface="DM Sans Light"/>
                <a:cs typeface="DM Sans Light"/>
                <a:sym typeface="DM Sans Light"/>
              </a:rPr>
              <a:t>. Older and long-term employees struggle to balance work and personal tasks.</a:t>
            </a:r>
            <a:endParaRPr sz="9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117" name="Google Shape;1117;p117"/>
          <p:cNvSpPr txBox="1"/>
          <p:nvPr>
            <p:ph idx="15" type="subTitle"/>
          </p:nvPr>
        </p:nvSpPr>
        <p:spPr>
          <a:xfrm>
            <a:off x="7149175" y="679648"/>
            <a:ext cx="16275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Reason for Leaving</a:t>
            </a:r>
            <a:endParaRPr/>
          </a:p>
        </p:txBody>
      </p:sp>
      <p:cxnSp>
        <p:nvCxnSpPr>
          <p:cNvPr id="1118" name="Google Shape;1118;p117"/>
          <p:cNvCxnSpPr/>
          <p:nvPr/>
        </p:nvCxnSpPr>
        <p:spPr>
          <a:xfrm>
            <a:off x="4891604" y="2227672"/>
            <a:ext cx="1618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117"/>
          <p:cNvCxnSpPr/>
          <p:nvPr/>
        </p:nvCxnSpPr>
        <p:spPr>
          <a:xfrm>
            <a:off x="4891604" y="2457957"/>
            <a:ext cx="1618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0" name="Google Shape;1120;p117"/>
          <p:cNvCxnSpPr/>
          <p:nvPr/>
        </p:nvCxnSpPr>
        <p:spPr>
          <a:xfrm>
            <a:off x="7169462" y="2227672"/>
            <a:ext cx="161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1" name="Google Shape;1121;p117"/>
          <p:cNvSpPr txBox="1"/>
          <p:nvPr/>
        </p:nvSpPr>
        <p:spPr>
          <a:xfrm>
            <a:off x="4771350" y="1787875"/>
            <a:ext cx="2183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-1549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→"/>
            </a:pPr>
            <a:r>
              <a:rPr lang="en"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rPr>
              <a:t>Career Aspirations</a:t>
            </a:r>
            <a:endParaRPr sz="10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-1549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→"/>
            </a:pPr>
            <a:r>
              <a:rPr lang="en"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rPr>
              <a:t>Opportunities for Promotion</a:t>
            </a:r>
            <a:endParaRPr sz="10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-1549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→"/>
            </a:pPr>
            <a:r>
              <a:rPr lang="en"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rPr>
              <a:t>Wellness Programs</a:t>
            </a:r>
            <a:endParaRPr sz="10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122" name="Google Shape;1122;p117"/>
          <p:cNvSpPr txBox="1"/>
          <p:nvPr/>
        </p:nvSpPr>
        <p:spPr>
          <a:xfrm>
            <a:off x="7043725" y="1786025"/>
            <a:ext cx="1686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-1549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→"/>
            </a:pPr>
            <a:r>
              <a:rPr lang="en" sz="1000">
                <a:solidFill>
                  <a:schemeClr val="lt1"/>
                </a:solidFill>
                <a:latin typeface="DM Sans Light"/>
                <a:ea typeface="DM Sans Light"/>
                <a:cs typeface="DM Sans Light"/>
                <a:sym typeface="DM Sans Light"/>
              </a:rPr>
              <a:t>Lack of Recognition</a:t>
            </a:r>
            <a:endParaRPr sz="1000">
              <a:solidFill>
                <a:schemeClr val="lt1"/>
              </a:solidFill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-1549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→"/>
            </a:pPr>
            <a:r>
              <a:rPr lang="en" sz="1000">
                <a:solidFill>
                  <a:schemeClr val="lt1"/>
                </a:solidFill>
                <a:latin typeface="DM Sans Light"/>
                <a:ea typeface="DM Sans Light"/>
                <a:cs typeface="DM Sans Light"/>
                <a:sym typeface="DM Sans Light"/>
              </a:rPr>
              <a:t>Work Life Balance</a:t>
            </a:r>
            <a:endParaRPr sz="1000">
              <a:solidFill>
                <a:schemeClr val="lt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123" name="Google Shape;1123;p117"/>
          <p:cNvSpPr txBox="1"/>
          <p:nvPr>
            <p:ph idx="8" type="subTitle"/>
          </p:nvPr>
        </p:nvSpPr>
        <p:spPr>
          <a:xfrm>
            <a:off x="361975" y="351775"/>
            <a:ext cx="38601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CONCLUSION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18"/>
          <p:cNvSpPr txBox="1"/>
          <p:nvPr>
            <p:ph type="title"/>
          </p:nvPr>
        </p:nvSpPr>
        <p:spPr>
          <a:xfrm>
            <a:off x="3657600" y="1555450"/>
            <a:ext cx="5622000" cy="175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20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For more information on this analysis please visit OB Optics</a:t>
            </a:r>
            <a:r>
              <a:rPr i="1" lang="en" sz="3000"/>
              <a:t>.</a:t>
            </a:r>
            <a:endParaRPr i="1" sz="3000"/>
          </a:p>
        </p:txBody>
      </p:sp>
      <p:pic>
        <p:nvPicPr>
          <p:cNvPr descr="The reflective facade of a modern glass office building" id="1129" name="Google Shape;1129;p1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758" r="41628" t="0"/>
          <a:stretch/>
        </p:blipFill>
        <p:spPr>
          <a:xfrm>
            <a:off x="361975" y="781775"/>
            <a:ext cx="2872801" cy="3783299"/>
          </a:xfrm>
          <a:prstGeom prst="rect">
            <a:avLst/>
          </a:prstGeom>
        </p:spPr>
      </p:pic>
      <p:sp>
        <p:nvSpPr>
          <p:cNvPr id="1130" name="Google Shape;1130;p118"/>
          <p:cNvSpPr txBox="1"/>
          <p:nvPr>
            <p:ph idx="4" type="body"/>
          </p:nvPr>
        </p:nvSpPr>
        <p:spPr>
          <a:xfrm>
            <a:off x="3657600" y="3556575"/>
            <a:ext cx="3554400" cy="923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Contact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Annetta Obichi Oleru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Founder of OB Optics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opticalbusinessinsights</a:t>
            </a:r>
            <a:r>
              <a:rPr lang="en"/>
              <a:t>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https://OBOptics.github.io/Portfolio/</a:t>
            </a:r>
            <a:endParaRPr/>
          </a:p>
        </p:txBody>
      </p:sp>
      <p:sp>
        <p:nvSpPr>
          <p:cNvPr id="1131" name="Google Shape;1131;p118"/>
          <p:cNvSpPr txBox="1"/>
          <p:nvPr/>
        </p:nvSpPr>
        <p:spPr>
          <a:xfrm>
            <a:off x="8515375" y="4942125"/>
            <a:ext cx="674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rgbClr val="F9F9F9"/>
                </a:solidFill>
                <a:latin typeface="DM Sans"/>
                <a:ea typeface="DM Sans"/>
                <a:cs typeface="DM Sans"/>
                <a:sym typeface="DM Sans"/>
              </a:rPr>
              <a:t>OB Optics</a:t>
            </a:r>
            <a:endParaRPr i="1" sz="700">
              <a:solidFill>
                <a:srgbClr val="F9F9F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32" name="Google Shape;1132;p118"/>
          <p:cNvSpPr txBox="1"/>
          <p:nvPr>
            <p:ph idx="4294967295" type="subTitle"/>
          </p:nvPr>
        </p:nvSpPr>
        <p:spPr>
          <a:xfrm>
            <a:off x="361975" y="351775"/>
            <a:ext cx="386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APPENDIX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05"/>
          <p:cNvSpPr txBox="1"/>
          <p:nvPr>
            <p:ph idx="4" type="subTitle"/>
          </p:nvPr>
        </p:nvSpPr>
        <p:spPr>
          <a:xfrm>
            <a:off x="3619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863" name="Google Shape;863;p105"/>
          <p:cNvSpPr txBox="1"/>
          <p:nvPr>
            <p:ph idx="5" type="subTitle"/>
          </p:nvPr>
        </p:nvSpPr>
        <p:spPr>
          <a:xfrm>
            <a:off x="49096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864" name="Google Shape;864;p105"/>
          <p:cNvSpPr txBox="1"/>
          <p:nvPr>
            <p:ph idx="6" type="subTitle"/>
          </p:nvPr>
        </p:nvSpPr>
        <p:spPr>
          <a:xfrm>
            <a:off x="3619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</a:t>
            </a:r>
            <a:endParaRPr/>
          </a:p>
        </p:txBody>
      </p:sp>
      <p:sp>
        <p:nvSpPr>
          <p:cNvPr id="865" name="Google Shape;865;p105"/>
          <p:cNvSpPr txBox="1"/>
          <p:nvPr>
            <p:ph idx="1" type="subTitle"/>
          </p:nvPr>
        </p:nvSpPr>
        <p:spPr>
          <a:xfrm>
            <a:off x="361975" y="2841984"/>
            <a:ext cx="31548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from stakeholders</a:t>
            </a:r>
            <a:endParaRPr/>
          </a:p>
        </p:txBody>
      </p:sp>
      <p:sp>
        <p:nvSpPr>
          <p:cNvPr id="866" name="Google Shape;866;p105"/>
          <p:cNvSpPr txBox="1"/>
          <p:nvPr>
            <p:ph idx="3" type="subTitle"/>
          </p:nvPr>
        </p:nvSpPr>
        <p:spPr>
          <a:xfrm>
            <a:off x="49096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67" name="Google Shape;867;p105"/>
          <p:cNvSpPr txBox="1"/>
          <p:nvPr>
            <p:ph type="title"/>
          </p:nvPr>
        </p:nvSpPr>
        <p:spPr>
          <a:xfrm>
            <a:off x="361975" y="962100"/>
            <a:ext cx="41631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</a:t>
            </a:r>
            <a:r>
              <a:rPr i="1" lang="en"/>
              <a:t>o</a:t>
            </a:r>
            <a:r>
              <a:rPr i="1" lang="en"/>
              <a:t>verview</a:t>
            </a:r>
            <a:endParaRPr i="1"/>
          </a:p>
        </p:txBody>
      </p:sp>
      <p:sp>
        <p:nvSpPr>
          <p:cNvPr id="868" name="Google Shape;868;p10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69" name="Google Shape;869;p105"/>
          <p:cNvCxnSpPr/>
          <p:nvPr/>
        </p:nvCxnSpPr>
        <p:spPr>
          <a:xfrm>
            <a:off x="378475" y="3240663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105"/>
          <p:cNvCxnSpPr/>
          <p:nvPr/>
        </p:nvCxnSpPr>
        <p:spPr>
          <a:xfrm>
            <a:off x="378475" y="3892305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105"/>
          <p:cNvCxnSpPr/>
          <p:nvPr/>
        </p:nvCxnSpPr>
        <p:spPr>
          <a:xfrm>
            <a:off x="378475" y="4543946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105"/>
          <p:cNvCxnSpPr/>
          <p:nvPr/>
        </p:nvCxnSpPr>
        <p:spPr>
          <a:xfrm>
            <a:off x="4926175" y="3240663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105"/>
          <p:cNvCxnSpPr/>
          <p:nvPr/>
        </p:nvCxnSpPr>
        <p:spPr>
          <a:xfrm>
            <a:off x="4926175" y="3892305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4" name="Google Shape;874;p105"/>
          <p:cNvSpPr txBox="1"/>
          <p:nvPr/>
        </p:nvSpPr>
        <p:spPr>
          <a:xfrm>
            <a:off x="3891910" y="2805147"/>
            <a:ext cx="500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875" name="Google Shape;875;p105"/>
          <p:cNvSpPr txBox="1"/>
          <p:nvPr/>
        </p:nvSpPr>
        <p:spPr>
          <a:xfrm>
            <a:off x="3891910" y="3474159"/>
            <a:ext cx="500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876" name="Google Shape;876;p105"/>
          <p:cNvSpPr txBox="1"/>
          <p:nvPr/>
        </p:nvSpPr>
        <p:spPr>
          <a:xfrm>
            <a:off x="3891910" y="4143159"/>
            <a:ext cx="500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877" name="Google Shape;877;p105"/>
          <p:cNvSpPr txBox="1"/>
          <p:nvPr/>
        </p:nvSpPr>
        <p:spPr>
          <a:xfrm>
            <a:off x="8437295" y="2805147"/>
            <a:ext cx="500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878" name="Google Shape;878;p105"/>
          <p:cNvSpPr txBox="1"/>
          <p:nvPr/>
        </p:nvSpPr>
        <p:spPr>
          <a:xfrm>
            <a:off x="8437295" y="3474159"/>
            <a:ext cx="500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879" name="Google Shape;879;p105"/>
          <p:cNvSpPr txBox="1"/>
          <p:nvPr/>
        </p:nvSpPr>
        <p:spPr>
          <a:xfrm>
            <a:off x="8439175" y="4865925"/>
            <a:ext cx="674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 Optics</a:t>
            </a:r>
            <a:endParaRPr i="1" sz="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lin ang="5400700" scaled="0"/>
        </a:gradFill>
      </p:bgPr>
    </p:bg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06"/>
          <p:cNvSpPr/>
          <p:nvPr/>
        </p:nvSpPr>
        <p:spPr>
          <a:xfrm rot="-5400000">
            <a:off x="7602600" y="3599525"/>
            <a:ext cx="2601300" cy="243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5" name="Google Shape;885;p106"/>
          <p:cNvSpPr txBox="1"/>
          <p:nvPr>
            <p:ph type="title"/>
          </p:nvPr>
        </p:nvSpPr>
        <p:spPr>
          <a:xfrm>
            <a:off x="212450" y="177900"/>
            <a:ext cx="5789400" cy="8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886" name="Google Shape;886;p106"/>
          <p:cNvSpPr txBox="1"/>
          <p:nvPr>
            <p:ph idx="2" type="subTitle"/>
          </p:nvPr>
        </p:nvSpPr>
        <p:spPr>
          <a:xfrm>
            <a:off x="587100" y="2375550"/>
            <a:ext cx="24813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</a:t>
            </a:r>
            <a:r>
              <a:rPr lang="en" sz="1200"/>
              <a:t>re employees who only worked for the institute for a </a:t>
            </a:r>
            <a:r>
              <a:rPr b="1" lang="en" sz="1200">
                <a:solidFill>
                  <a:srgbClr val="9FC5E8"/>
                </a:solidFill>
              </a:rPr>
              <a:t>short period</a:t>
            </a:r>
            <a:r>
              <a:rPr lang="en" sz="1200"/>
              <a:t> of time resigning due to some kind of dissatisfaction?</a:t>
            </a:r>
            <a:endParaRPr sz="1200"/>
          </a:p>
        </p:txBody>
      </p:sp>
      <p:sp>
        <p:nvSpPr>
          <p:cNvPr id="887" name="Google Shape;887;p106"/>
          <p:cNvSpPr txBox="1"/>
          <p:nvPr>
            <p:ph idx="5" type="subTitle"/>
          </p:nvPr>
        </p:nvSpPr>
        <p:spPr>
          <a:xfrm>
            <a:off x="587100" y="3765525"/>
            <a:ext cx="24813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Are </a:t>
            </a:r>
            <a:r>
              <a:rPr b="1" lang="en" sz="1200">
                <a:solidFill>
                  <a:srgbClr val="9FC5E8"/>
                </a:solidFill>
              </a:rPr>
              <a:t>younger</a:t>
            </a:r>
            <a:r>
              <a:rPr b="1" lang="en" sz="1200"/>
              <a:t> </a:t>
            </a:r>
            <a:r>
              <a:rPr lang="en" sz="1200"/>
              <a:t>employees resigning due to some kind of dissatisfaction?</a:t>
            </a:r>
            <a:endParaRPr sz="1200"/>
          </a:p>
        </p:txBody>
      </p:sp>
      <p:sp>
        <p:nvSpPr>
          <p:cNvPr id="888" name="Google Shape;888;p106"/>
          <p:cNvSpPr txBox="1"/>
          <p:nvPr>
            <p:ph idx="6" type="subTitle"/>
          </p:nvPr>
        </p:nvSpPr>
        <p:spPr>
          <a:xfrm>
            <a:off x="4987025" y="2375550"/>
            <a:ext cx="2481300" cy="6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Are employees who only worked for the institute for a </a:t>
            </a:r>
            <a:r>
              <a:rPr b="1" lang="en" sz="1200">
                <a:solidFill>
                  <a:srgbClr val="9FC5E8"/>
                </a:solidFill>
              </a:rPr>
              <a:t>long period</a:t>
            </a:r>
            <a:r>
              <a:rPr b="1" lang="en" sz="1200"/>
              <a:t> </a:t>
            </a:r>
            <a:r>
              <a:rPr lang="en" sz="1200"/>
              <a:t>of time resigning due to some kind of dissatisfaction?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106"/>
          <p:cNvSpPr txBox="1"/>
          <p:nvPr>
            <p:ph idx="8" type="subTitle"/>
          </p:nvPr>
        </p:nvSpPr>
        <p:spPr>
          <a:xfrm>
            <a:off x="4989400" y="3765525"/>
            <a:ext cx="2481300" cy="6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Are </a:t>
            </a:r>
            <a:r>
              <a:rPr b="1" lang="en" sz="1200">
                <a:solidFill>
                  <a:srgbClr val="9FC5E8"/>
                </a:solidFill>
              </a:rPr>
              <a:t>older </a:t>
            </a:r>
            <a:r>
              <a:rPr lang="en" sz="1200"/>
              <a:t>employees resigning due to some kind of dissatisfaction?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106"/>
          <p:cNvSpPr txBox="1"/>
          <p:nvPr/>
        </p:nvSpPr>
        <p:spPr>
          <a:xfrm>
            <a:off x="228600" y="2001325"/>
            <a:ext cx="25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12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891" name="Google Shape;891;p106"/>
          <p:cNvCxnSpPr/>
          <p:nvPr/>
        </p:nvCxnSpPr>
        <p:spPr>
          <a:xfrm>
            <a:off x="228639" y="2213625"/>
            <a:ext cx="104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2" name="Google Shape;892;p106"/>
          <p:cNvSpPr txBox="1"/>
          <p:nvPr/>
        </p:nvSpPr>
        <p:spPr>
          <a:xfrm>
            <a:off x="228588" y="3389100"/>
            <a:ext cx="25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12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893" name="Google Shape;893;p106"/>
          <p:cNvCxnSpPr/>
          <p:nvPr/>
        </p:nvCxnSpPr>
        <p:spPr>
          <a:xfrm>
            <a:off x="228625" y="3601400"/>
            <a:ext cx="109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4" name="Google Shape;894;p106"/>
          <p:cNvSpPr txBox="1"/>
          <p:nvPr/>
        </p:nvSpPr>
        <p:spPr>
          <a:xfrm>
            <a:off x="4625400" y="2001325"/>
            <a:ext cx="25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12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895" name="Google Shape;895;p106"/>
          <p:cNvCxnSpPr/>
          <p:nvPr/>
        </p:nvCxnSpPr>
        <p:spPr>
          <a:xfrm>
            <a:off x="4625434" y="2213625"/>
            <a:ext cx="127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6" name="Google Shape;896;p106"/>
          <p:cNvSpPr txBox="1"/>
          <p:nvPr/>
        </p:nvSpPr>
        <p:spPr>
          <a:xfrm>
            <a:off x="4625388" y="3389100"/>
            <a:ext cx="256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12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897" name="Google Shape;897;p106"/>
          <p:cNvCxnSpPr/>
          <p:nvPr/>
        </p:nvCxnSpPr>
        <p:spPr>
          <a:xfrm>
            <a:off x="4625425" y="3601400"/>
            <a:ext cx="127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8" name="Google Shape;898;p106"/>
          <p:cNvSpPr txBox="1"/>
          <p:nvPr/>
        </p:nvSpPr>
        <p:spPr>
          <a:xfrm>
            <a:off x="8439175" y="4865925"/>
            <a:ext cx="674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OB Optics</a:t>
            </a:r>
            <a:endParaRPr i="1" sz="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07"/>
          <p:cNvSpPr/>
          <p:nvPr/>
        </p:nvSpPr>
        <p:spPr>
          <a:xfrm>
            <a:off x="4565475" y="0"/>
            <a:ext cx="2294400" cy="148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4" name="Google Shape;904;p107"/>
          <p:cNvSpPr/>
          <p:nvPr/>
        </p:nvSpPr>
        <p:spPr>
          <a:xfrm>
            <a:off x="6849550" y="0"/>
            <a:ext cx="2294400" cy="297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5" name="Google Shape;905;p107"/>
          <p:cNvSpPr/>
          <p:nvPr/>
        </p:nvSpPr>
        <p:spPr>
          <a:xfrm>
            <a:off x="4565475" y="1486800"/>
            <a:ext cx="2294400" cy="148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6" name="Google Shape;906;p107"/>
          <p:cNvSpPr/>
          <p:nvPr/>
        </p:nvSpPr>
        <p:spPr>
          <a:xfrm>
            <a:off x="4565475" y="2973600"/>
            <a:ext cx="4578600" cy="217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7" name="Google Shape;907;p107"/>
          <p:cNvSpPr txBox="1"/>
          <p:nvPr>
            <p:ph type="title"/>
          </p:nvPr>
        </p:nvSpPr>
        <p:spPr>
          <a:xfrm>
            <a:off x="361975" y="1750555"/>
            <a:ext cx="3860100" cy="1354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only are schools struggling to hire educators, they struggle to </a:t>
            </a:r>
            <a:r>
              <a:rPr i="1" lang="en">
                <a:solidFill>
                  <a:srgbClr val="6FA8DC"/>
                </a:solidFill>
              </a:rPr>
              <a:t>keep them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107"/>
          <p:cNvSpPr txBox="1"/>
          <p:nvPr>
            <p:ph idx="2" type="subTitle"/>
          </p:nvPr>
        </p:nvSpPr>
        <p:spPr>
          <a:xfrm>
            <a:off x="408825" y="364275"/>
            <a:ext cx="3860100" cy="36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Purpose</a:t>
            </a:r>
            <a:endParaRPr sz="2400"/>
          </a:p>
        </p:txBody>
      </p:sp>
      <p:sp>
        <p:nvSpPr>
          <p:cNvPr id="909" name="Google Shape;909;p107"/>
          <p:cNvSpPr txBox="1"/>
          <p:nvPr>
            <p:ph idx="3" type="body"/>
          </p:nvPr>
        </p:nvSpPr>
        <p:spPr>
          <a:xfrm>
            <a:off x="361975" y="3256513"/>
            <a:ext cx="3860100" cy="132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Source: Delvin Peck, 2025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0" name="Google Shape;910;p107"/>
          <p:cNvSpPr txBox="1"/>
          <p:nvPr>
            <p:ph idx="4" type="title"/>
          </p:nvPr>
        </p:nvSpPr>
        <p:spPr>
          <a:xfrm>
            <a:off x="4800825" y="258072"/>
            <a:ext cx="1762200" cy="58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90</a:t>
            </a:r>
            <a:r>
              <a:rPr lang="en">
                <a:solidFill>
                  <a:schemeClr val="accent5"/>
                </a:solidFill>
              </a:rPr>
              <a:t>%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11" name="Google Shape;911;p107"/>
          <p:cNvSpPr txBox="1"/>
          <p:nvPr>
            <p:ph idx="5" type="title"/>
          </p:nvPr>
        </p:nvSpPr>
        <p:spPr>
          <a:xfrm>
            <a:off x="7094925" y="258072"/>
            <a:ext cx="1762200" cy="58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80%</a:t>
            </a:r>
            <a:endParaRPr/>
          </a:p>
        </p:txBody>
      </p:sp>
      <p:sp>
        <p:nvSpPr>
          <p:cNvPr id="912" name="Google Shape;912;p107"/>
          <p:cNvSpPr txBox="1"/>
          <p:nvPr>
            <p:ph idx="6" type="title"/>
          </p:nvPr>
        </p:nvSpPr>
        <p:spPr>
          <a:xfrm>
            <a:off x="4687750" y="1698225"/>
            <a:ext cx="2115000" cy="52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270,000</a:t>
            </a:r>
            <a:r>
              <a:rPr lang="en" sz="3800"/>
              <a:t>+</a:t>
            </a:r>
            <a:endParaRPr sz="3800"/>
          </a:p>
        </p:txBody>
      </p:sp>
      <p:sp>
        <p:nvSpPr>
          <p:cNvPr id="913" name="Google Shape;913;p107"/>
          <p:cNvSpPr txBox="1"/>
          <p:nvPr>
            <p:ph idx="7" type="body"/>
          </p:nvPr>
        </p:nvSpPr>
        <p:spPr>
          <a:xfrm>
            <a:off x="4800825" y="4122308"/>
            <a:ext cx="39759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public schools </a:t>
            </a:r>
            <a:r>
              <a:rPr b="1" lang="en"/>
              <a:t>STRUGGLE </a:t>
            </a:r>
            <a:r>
              <a:rPr lang="en"/>
              <a:t>to hire workforce</a:t>
            </a:r>
            <a:r>
              <a:rPr lang="en"/>
              <a:t>.</a:t>
            </a:r>
            <a:endParaRPr/>
          </a:p>
        </p:txBody>
      </p:sp>
      <p:sp>
        <p:nvSpPr>
          <p:cNvPr id="914" name="Google Shape;914;p107"/>
          <p:cNvSpPr txBox="1"/>
          <p:nvPr>
            <p:ph idx="8" type="title"/>
          </p:nvPr>
        </p:nvSpPr>
        <p:spPr>
          <a:xfrm>
            <a:off x="4800825" y="3215225"/>
            <a:ext cx="3975900" cy="85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86%</a:t>
            </a:r>
            <a:endParaRPr/>
          </a:p>
        </p:txBody>
      </p:sp>
      <p:sp>
        <p:nvSpPr>
          <p:cNvPr id="915" name="Google Shape;915;p107"/>
          <p:cNvSpPr txBox="1"/>
          <p:nvPr>
            <p:ph idx="9" type="body"/>
          </p:nvPr>
        </p:nvSpPr>
        <p:spPr>
          <a:xfrm>
            <a:off x="4800825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Educators </a:t>
            </a:r>
            <a:r>
              <a:rPr b="1" lang="en">
                <a:solidFill>
                  <a:schemeClr val="lt1"/>
                </a:solidFill>
              </a:rPr>
              <a:t>QUIT</a:t>
            </a:r>
            <a:r>
              <a:rPr lang="en">
                <a:solidFill>
                  <a:schemeClr val="lt1"/>
                </a:solidFill>
              </a:rPr>
              <a:t> the education sector every year.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6" name="Google Shape;916;p107"/>
          <p:cNvSpPr txBox="1"/>
          <p:nvPr>
            <p:ph idx="13" type="body"/>
          </p:nvPr>
        </p:nvSpPr>
        <p:spPr>
          <a:xfrm>
            <a:off x="7115650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educators are </a:t>
            </a:r>
            <a:r>
              <a:rPr b="1" lang="en"/>
              <a:t>NOT </a:t>
            </a:r>
            <a:r>
              <a:rPr b="1" lang="en"/>
              <a:t>SATISFIED</a:t>
            </a:r>
            <a:r>
              <a:rPr lang="en"/>
              <a:t> </a:t>
            </a:r>
            <a:r>
              <a:rPr lang="en"/>
              <a:t>with </a:t>
            </a:r>
            <a:r>
              <a:rPr lang="en"/>
              <a:t>their</a:t>
            </a:r>
            <a:r>
              <a:rPr lang="en"/>
              <a:t> job.</a:t>
            </a:r>
            <a:endParaRPr/>
          </a:p>
        </p:txBody>
      </p:sp>
      <p:sp>
        <p:nvSpPr>
          <p:cNvPr id="917" name="Google Shape;917;p107"/>
          <p:cNvSpPr txBox="1"/>
          <p:nvPr>
            <p:ph idx="14" type="body"/>
          </p:nvPr>
        </p:nvSpPr>
        <p:spPr>
          <a:xfrm>
            <a:off x="4800825" y="8601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Of educators cite burnout as a serious issue.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18" name="Google Shape;918;p107"/>
          <p:cNvSpPr txBox="1"/>
          <p:nvPr/>
        </p:nvSpPr>
        <p:spPr>
          <a:xfrm>
            <a:off x="8439175" y="4942125"/>
            <a:ext cx="674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DM Sans"/>
                <a:ea typeface="DM Sans"/>
                <a:cs typeface="DM Sans"/>
                <a:sym typeface="DM Sans"/>
              </a:rPr>
              <a:t>OB Optics</a:t>
            </a:r>
            <a:endParaRPr i="1" sz="7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08"/>
          <p:cNvSpPr txBox="1"/>
          <p:nvPr>
            <p:ph type="title"/>
          </p:nvPr>
        </p:nvSpPr>
        <p:spPr>
          <a:xfrm>
            <a:off x="257225" y="-21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was surveyed?</a:t>
            </a:r>
            <a:endParaRPr/>
          </a:p>
        </p:txBody>
      </p:sp>
      <p:grpSp>
        <p:nvGrpSpPr>
          <p:cNvPr id="924" name="Google Shape;924;p108"/>
          <p:cNvGrpSpPr/>
          <p:nvPr/>
        </p:nvGrpSpPr>
        <p:grpSpPr>
          <a:xfrm>
            <a:off x="110555" y="586224"/>
            <a:ext cx="3611354" cy="1972288"/>
            <a:chOff x="431925" y="1304875"/>
            <a:chExt cx="2628925" cy="3416400"/>
          </a:xfrm>
        </p:grpSpPr>
        <p:sp>
          <p:nvSpPr>
            <p:cNvPr id="925" name="Google Shape;925;p10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0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7" name="Google Shape;927;p108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Employment Status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28" name="Google Shape;928;p108"/>
          <p:cNvGrpSpPr/>
          <p:nvPr/>
        </p:nvGrpSpPr>
        <p:grpSpPr>
          <a:xfrm>
            <a:off x="110708" y="2600379"/>
            <a:ext cx="4193836" cy="2338184"/>
            <a:chOff x="3320450" y="1304875"/>
            <a:chExt cx="2632500" cy="3416400"/>
          </a:xfrm>
        </p:grpSpPr>
        <p:sp>
          <p:nvSpPr>
            <p:cNvPr id="929" name="Google Shape;929;p10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0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931" name="Google Shape;931;p108"/>
          <p:cNvGrpSpPr/>
          <p:nvPr/>
        </p:nvGrpSpPr>
        <p:grpSpPr>
          <a:xfrm>
            <a:off x="5695514" y="1994830"/>
            <a:ext cx="2863370" cy="2992083"/>
            <a:chOff x="6212550" y="1304875"/>
            <a:chExt cx="2632500" cy="3416400"/>
          </a:xfrm>
        </p:grpSpPr>
        <p:sp>
          <p:nvSpPr>
            <p:cNvPr id="932" name="Google Shape;932;p10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0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108"/>
          <p:cNvSpPr txBox="1"/>
          <p:nvPr>
            <p:ph idx="4294967295" type="body"/>
          </p:nvPr>
        </p:nvSpPr>
        <p:spPr>
          <a:xfrm>
            <a:off x="5662875" y="2066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Staff Positions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35" name="Google Shape;935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50" y="3019600"/>
            <a:ext cx="3556424" cy="18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108"/>
          <p:cNvSpPr txBox="1"/>
          <p:nvPr>
            <p:ph idx="4294967295" type="body"/>
          </p:nvPr>
        </p:nvSpPr>
        <p:spPr>
          <a:xfrm>
            <a:off x="72525" y="25240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Separation Type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7" name="Google Shape;937;p108"/>
          <p:cNvSpPr txBox="1"/>
          <p:nvPr/>
        </p:nvSpPr>
        <p:spPr>
          <a:xfrm>
            <a:off x="5719063" y="282050"/>
            <a:ext cx="3129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776 Separated Staff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559 Females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220 Males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108"/>
          <p:cNvSpPr/>
          <p:nvPr/>
        </p:nvSpPr>
        <p:spPr>
          <a:xfrm>
            <a:off x="5538825" y="150875"/>
            <a:ext cx="3307250" cy="993775"/>
          </a:xfrm>
          <a:prstGeom prst="flowChartPunchedTape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9" name="Google Shape;939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150" y="2452075"/>
            <a:ext cx="2204225" cy="248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650" y="971400"/>
            <a:ext cx="3556571" cy="15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108"/>
          <p:cNvSpPr txBox="1"/>
          <p:nvPr>
            <p:ph idx="4294967295" type="body"/>
          </p:nvPr>
        </p:nvSpPr>
        <p:spPr>
          <a:xfrm>
            <a:off x="72525" y="510000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Employment Status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2" name="Google Shape;942;p108"/>
          <p:cNvSpPr txBox="1"/>
          <p:nvPr/>
        </p:nvSpPr>
        <p:spPr>
          <a:xfrm>
            <a:off x="2174400" y="4918800"/>
            <a:ext cx="3521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the purpose of this analysis, we will focus on retention of non- age retirement separations. </a:t>
            </a:r>
            <a:endParaRPr i="1"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108"/>
          <p:cNvSpPr txBox="1"/>
          <p:nvPr/>
        </p:nvSpPr>
        <p:spPr>
          <a:xfrm>
            <a:off x="8439175" y="4942125"/>
            <a:ext cx="674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DM Sans"/>
                <a:ea typeface="DM Sans"/>
                <a:cs typeface="DM Sans"/>
                <a:sym typeface="DM Sans"/>
              </a:rPr>
              <a:t>OB Optics</a:t>
            </a:r>
            <a:endParaRPr i="1" sz="7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09"/>
          <p:cNvSpPr txBox="1"/>
          <p:nvPr>
            <p:ph type="title"/>
          </p:nvPr>
        </p:nvSpPr>
        <p:spPr>
          <a:xfrm>
            <a:off x="340950" y="254128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Education retention is driven by 21 themes…</a:t>
            </a:r>
            <a:endParaRPr sz="2300"/>
          </a:p>
        </p:txBody>
      </p:sp>
      <p:sp>
        <p:nvSpPr>
          <p:cNvPr id="949" name="Google Shape;949;p109"/>
          <p:cNvSpPr txBox="1"/>
          <p:nvPr>
            <p:ph idx="4294967295" type="subTitle"/>
          </p:nvPr>
        </p:nvSpPr>
        <p:spPr>
          <a:xfrm>
            <a:off x="231327" y="1172234"/>
            <a:ext cx="1627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Categories:</a:t>
            </a:r>
            <a:endParaRPr/>
          </a:p>
        </p:txBody>
      </p:sp>
      <p:sp>
        <p:nvSpPr>
          <p:cNvPr id="950" name="Google Shape;950;p109"/>
          <p:cNvSpPr txBox="1"/>
          <p:nvPr>
            <p:ph idx="4294967295" type="subTitle"/>
          </p:nvPr>
        </p:nvSpPr>
        <p:spPr>
          <a:xfrm>
            <a:off x="6080700" y="216997"/>
            <a:ext cx="2575800" cy="21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951" name="Google Shape;951;p109"/>
          <p:cNvSpPr txBox="1"/>
          <p:nvPr/>
        </p:nvSpPr>
        <p:spPr>
          <a:xfrm>
            <a:off x="6080700" y="540648"/>
            <a:ext cx="25758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DM Sans Light"/>
                <a:ea typeface="DM Sans Light"/>
                <a:cs typeface="DM Sans Light"/>
                <a:sym typeface="DM Sans Light"/>
              </a:rPr>
              <a:t>The exit survey data provided insight on two sections: employee </a:t>
            </a:r>
            <a:r>
              <a:rPr lang="en" sz="1000">
                <a:solidFill>
                  <a:schemeClr val="lt1"/>
                </a:solidFill>
                <a:latin typeface="DM Sans Light"/>
                <a:ea typeface="DM Sans Light"/>
                <a:cs typeface="DM Sans Light"/>
                <a:sym typeface="DM Sans Light"/>
              </a:rPr>
              <a:t>satisfaction</a:t>
            </a:r>
            <a:r>
              <a:rPr lang="en" sz="1000">
                <a:solidFill>
                  <a:schemeClr val="lt1"/>
                </a:solidFill>
                <a:latin typeface="DM Sans Light"/>
                <a:ea typeface="DM Sans Light"/>
                <a:cs typeface="DM Sans Light"/>
                <a:sym typeface="DM Sans Light"/>
              </a:rPr>
              <a:t> and reasons for leaving. Employees were organized into four groups to better address the business task: short-term employees, long-term employees, younger employees, and older employees. </a:t>
            </a:r>
            <a:endParaRPr sz="1000">
              <a:solidFill>
                <a:schemeClr val="lt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grpSp>
        <p:nvGrpSpPr>
          <p:cNvPr id="952" name="Google Shape;952;p109"/>
          <p:cNvGrpSpPr/>
          <p:nvPr/>
        </p:nvGrpSpPr>
        <p:grpSpPr>
          <a:xfrm>
            <a:off x="321410" y="1605057"/>
            <a:ext cx="5483790" cy="842100"/>
            <a:chOff x="376110" y="2198807"/>
            <a:chExt cx="5483790" cy="842100"/>
          </a:xfrm>
        </p:grpSpPr>
        <p:sp>
          <p:nvSpPr>
            <p:cNvPr id="953" name="Google Shape;953;p109"/>
            <p:cNvSpPr/>
            <p:nvPr/>
          </p:nvSpPr>
          <p:spPr>
            <a:xfrm>
              <a:off x="376110" y="2198807"/>
              <a:ext cx="842100" cy="842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KEPT INFORMED</a:t>
              </a:r>
              <a:endPara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54" name="Google Shape;954;p109"/>
            <p:cNvSpPr/>
            <p:nvPr/>
          </p:nvSpPr>
          <p:spPr>
            <a:xfrm>
              <a:off x="1304448" y="2198807"/>
              <a:ext cx="842100" cy="842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MY SAY</a:t>
              </a:r>
              <a:endPara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55" name="Google Shape;955;p109"/>
            <p:cNvSpPr/>
            <p:nvPr/>
          </p:nvSpPr>
          <p:spPr>
            <a:xfrm>
              <a:off x="2232786" y="2198807"/>
              <a:ext cx="842100" cy="842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PEER SUPPORT</a:t>
              </a:r>
              <a:endPara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56" name="Google Shape;956;p109"/>
            <p:cNvSpPr/>
            <p:nvPr/>
          </p:nvSpPr>
          <p:spPr>
            <a:xfrm>
              <a:off x="3161124" y="2198807"/>
              <a:ext cx="842100" cy="842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PROFESSIONAL DEVELOPMENT</a:t>
              </a:r>
              <a:endParaRPr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57" name="Google Shape;957;p109"/>
            <p:cNvSpPr/>
            <p:nvPr/>
          </p:nvSpPr>
          <p:spPr>
            <a:xfrm>
              <a:off x="4089462" y="2198807"/>
              <a:ext cx="842100" cy="842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OPPORTUNITIES FOR PROMOTION</a:t>
              </a:r>
              <a:endParaRPr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58" name="Google Shape;958;p109"/>
            <p:cNvSpPr/>
            <p:nvPr/>
          </p:nvSpPr>
          <p:spPr>
            <a:xfrm>
              <a:off x="5017800" y="2198807"/>
              <a:ext cx="842100" cy="842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STAFF MORALE</a:t>
              </a:r>
              <a:endPara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59" name="Google Shape;959;p109"/>
          <p:cNvGrpSpPr/>
          <p:nvPr/>
        </p:nvGrpSpPr>
        <p:grpSpPr>
          <a:xfrm>
            <a:off x="321410" y="3376282"/>
            <a:ext cx="5483790" cy="842100"/>
            <a:chOff x="376110" y="2198807"/>
            <a:chExt cx="5483790" cy="842100"/>
          </a:xfrm>
        </p:grpSpPr>
        <p:sp>
          <p:nvSpPr>
            <p:cNvPr id="960" name="Google Shape;960;p109"/>
            <p:cNvSpPr/>
            <p:nvPr/>
          </p:nvSpPr>
          <p:spPr>
            <a:xfrm>
              <a:off x="376110" y="2198807"/>
              <a:ext cx="842100" cy="842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SKILLS</a:t>
              </a:r>
              <a:endPara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1" name="Google Shape;961;p109"/>
            <p:cNvSpPr/>
            <p:nvPr/>
          </p:nvSpPr>
          <p:spPr>
            <a:xfrm>
              <a:off x="1304448" y="2198807"/>
              <a:ext cx="842100" cy="842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COACH</a:t>
              </a:r>
              <a:endPara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2" name="Google Shape;962;p109"/>
            <p:cNvSpPr/>
            <p:nvPr/>
          </p:nvSpPr>
          <p:spPr>
            <a:xfrm>
              <a:off x="2232786" y="2198807"/>
              <a:ext cx="842100" cy="842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CAREER ASPIRATIONS</a:t>
              </a:r>
              <a:endPara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3" name="Google Shape;963;p109"/>
            <p:cNvSpPr/>
            <p:nvPr/>
          </p:nvSpPr>
          <p:spPr>
            <a:xfrm>
              <a:off x="3161124" y="2198807"/>
              <a:ext cx="842100" cy="842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FEEDBACK</a:t>
              </a:r>
              <a:endPara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4" name="Google Shape;964;p109"/>
            <p:cNvSpPr/>
            <p:nvPr/>
          </p:nvSpPr>
          <p:spPr>
            <a:xfrm>
              <a:off x="4089462" y="2198807"/>
              <a:ext cx="842100" cy="842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FURTHER PD</a:t>
              </a:r>
              <a:endPara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5" name="Google Shape;965;p109"/>
            <p:cNvSpPr/>
            <p:nvPr/>
          </p:nvSpPr>
          <p:spPr>
            <a:xfrm>
              <a:off x="5017800" y="2198807"/>
              <a:ext cx="842100" cy="842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5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COMMUNICATION</a:t>
              </a:r>
              <a:endParaRPr sz="5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66" name="Google Shape;966;p109"/>
          <p:cNvGrpSpPr/>
          <p:nvPr/>
        </p:nvGrpSpPr>
        <p:grpSpPr>
          <a:xfrm>
            <a:off x="321410" y="2473444"/>
            <a:ext cx="5483790" cy="842100"/>
            <a:chOff x="376110" y="2198807"/>
            <a:chExt cx="5483790" cy="842100"/>
          </a:xfrm>
        </p:grpSpPr>
        <p:sp>
          <p:nvSpPr>
            <p:cNvPr id="967" name="Google Shape;967;p109"/>
            <p:cNvSpPr/>
            <p:nvPr/>
          </p:nvSpPr>
          <p:spPr>
            <a:xfrm>
              <a:off x="376110" y="2198807"/>
              <a:ext cx="842100" cy="842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WORKPLACE ISSUES</a:t>
              </a:r>
              <a:endPara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8" name="Google Shape;968;p109"/>
            <p:cNvSpPr/>
            <p:nvPr/>
          </p:nvSpPr>
          <p:spPr>
            <a:xfrm>
              <a:off x="1304448" y="2198807"/>
              <a:ext cx="842100" cy="842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PHYSICAL ENVIRONMENT</a:t>
              </a:r>
              <a:endParaRPr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9" name="Google Shape;969;p109"/>
            <p:cNvSpPr/>
            <p:nvPr/>
          </p:nvSpPr>
          <p:spPr>
            <a:xfrm>
              <a:off x="2232786" y="2198807"/>
              <a:ext cx="842100" cy="842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WORK LIFE</a:t>
              </a:r>
              <a:r>
                <a:rPr lang="en" sz="7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 BALANCE</a:t>
              </a:r>
              <a:endPara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0" name="Google Shape;970;p109"/>
            <p:cNvSpPr/>
            <p:nvPr/>
          </p:nvSpPr>
          <p:spPr>
            <a:xfrm>
              <a:off x="3161124" y="2198807"/>
              <a:ext cx="842100" cy="842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STRESS AND PRESSURE SUPPORT</a:t>
              </a:r>
              <a:endPara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1" name="Google Shape;971;p109"/>
            <p:cNvSpPr/>
            <p:nvPr/>
          </p:nvSpPr>
          <p:spPr>
            <a:xfrm>
              <a:off x="4089462" y="2198807"/>
              <a:ext cx="842100" cy="842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PERFORMANCE OF SUPERVISOR</a:t>
              </a:r>
              <a:endParaRPr sz="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2" name="Google Shape;972;p109"/>
            <p:cNvSpPr/>
            <p:nvPr/>
          </p:nvSpPr>
          <p:spPr>
            <a:xfrm>
              <a:off x="5017800" y="2198807"/>
              <a:ext cx="842100" cy="842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INITIATIVE</a:t>
              </a:r>
              <a:endPara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73" name="Google Shape;973;p109"/>
          <p:cNvGrpSpPr/>
          <p:nvPr/>
        </p:nvGrpSpPr>
        <p:grpSpPr>
          <a:xfrm>
            <a:off x="341685" y="4248982"/>
            <a:ext cx="2698776" cy="842100"/>
            <a:chOff x="376110" y="2198807"/>
            <a:chExt cx="2698776" cy="842100"/>
          </a:xfrm>
        </p:grpSpPr>
        <p:sp>
          <p:nvSpPr>
            <p:cNvPr id="974" name="Google Shape;974;p109"/>
            <p:cNvSpPr/>
            <p:nvPr/>
          </p:nvSpPr>
          <p:spPr>
            <a:xfrm>
              <a:off x="376110" y="2198807"/>
              <a:ext cx="842100" cy="842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INFORMATION</a:t>
              </a:r>
              <a:endPara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5" name="Google Shape;975;p109"/>
            <p:cNvSpPr/>
            <p:nvPr/>
          </p:nvSpPr>
          <p:spPr>
            <a:xfrm>
              <a:off x="1304448" y="2198807"/>
              <a:ext cx="842100" cy="842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WELLNESS PROGRAMS</a:t>
              </a:r>
              <a:endPara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6" name="Google Shape;976;p109"/>
            <p:cNvSpPr/>
            <p:nvPr/>
          </p:nvSpPr>
          <p:spPr>
            <a:xfrm>
              <a:off x="2232786" y="2198807"/>
              <a:ext cx="842100" cy="842100"/>
            </a:xfrm>
            <a:prstGeom prst="ellipse">
              <a:avLst/>
            </a:prstGeom>
            <a:solidFill>
              <a:schemeClr val="accent5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HEALTH &amp; SAFETY</a:t>
              </a:r>
              <a:endPara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77" name="Google Shape;977;p109"/>
          <p:cNvSpPr txBox="1"/>
          <p:nvPr/>
        </p:nvSpPr>
        <p:spPr>
          <a:xfrm>
            <a:off x="8439175" y="4865925"/>
            <a:ext cx="674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DM Sans"/>
                <a:ea typeface="DM Sans"/>
                <a:cs typeface="DM Sans"/>
                <a:sym typeface="DM Sans"/>
              </a:rPr>
              <a:t>OB Optics</a:t>
            </a:r>
            <a:endParaRPr i="1" sz="7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10"/>
          <p:cNvSpPr txBox="1"/>
          <p:nvPr/>
        </p:nvSpPr>
        <p:spPr>
          <a:xfrm>
            <a:off x="7554500" y="689325"/>
            <a:ext cx="1550100" cy="18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Short-term, long-term, younger, and older employees share the same areas of </a:t>
            </a:r>
            <a:r>
              <a:rPr b="1" lang="en" sz="1000">
                <a:solidFill>
                  <a:schemeClr val="lt1"/>
                </a:solidFill>
              </a:rPr>
              <a:t>dissatisfaction</a:t>
            </a:r>
            <a:r>
              <a:rPr b="1" lang="en" sz="1000">
                <a:solidFill>
                  <a:schemeClr val="lt1"/>
                </a:solidFill>
              </a:rPr>
              <a:t>.</a:t>
            </a:r>
            <a:r>
              <a:rPr b="1"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83" name="Google Shape;983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00" y="216000"/>
            <a:ext cx="6852900" cy="46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110"/>
          <p:cNvSpPr/>
          <p:nvPr/>
        </p:nvSpPr>
        <p:spPr>
          <a:xfrm>
            <a:off x="536800" y="513275"/>
            <a:ext cx="4524600" cy="579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5" name="Google Shape;985;p110"/>
          <p:cNvSpPr/>
          <p:nvPr/>
        </p:nvSpPr>
        <p:spPr>
          <a:xfrm rot="2701165">
            <a:off x="4985963" y="510515"/>
            <a:ext cx="1251579" cy="579969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Less than 50% </a:t>
            </a:r>
            <a:r>
              <a:rPr b="1" lang="en" sz="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satisfaction</a:t>
            </a:r>
            <a:endParaRPr b="1" sz="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6" name="Google Shape;986;p110"/>
          <p:cNvSpPr txBox="1"/>
          <p:nvPr/>
        </p:nvSpPr>
        <p:spPr>
          <a:xfrm>
            <a:off x="7535900" y="2675450"/>
            <a:ext cx="1550100" cy="18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lt1"/>
                </a:solidFill>
              </a:rPr>
              <a:t>Commonalities:</a:t>
            </a:r>
            <a:endParaRPr b="1" sz="1000" u="sng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b="1" lang="en" sz="1000">
                <a:solidFill>
                  <a:schemeClr val="lt1"/>
                </a:solidFill>
              </a:rPr>
              <a:t>Wellness programs</a:t>
            </a:r>
            <a:endParaRPr b="1"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b="1" lang="en" sz="1000">
                <a:solidFill>
                  <a:schemeClr val="lt1"/>
                </a:solidFill>
              </a:rPr>
              <a:t>Opportunities for promotion</a:t>
            </a:r>
            <a:endParaRPr b="1"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b="1" lang="en" sz="1000">
                <a:solidFill>
                  <a:schemeClr val="lt1"/>
                </a:solidFill>
              </a:rPr>
              <a:t>Career aspirations</a:t>
            </a:r>
            <a:r>
              <a:rPr b="1" lang="en" sz="1000">
                <a:solidFill>
                  <a:schemeClr val="lt1"/>
                </a:solidFill>
              </a:rPr>
              <a:t> 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987" name="Google Shape;987;p110"/>
          <p:cNvSpPr txBox="1"/>
          <p:nvPr/>
        </p:nvSpPr>
        <p:spPr>
          <a:xfrm>
            <a:off x="8439175" y="4865925"/>
            <a:ext cx="674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DM Sans"/>
                <a:ea typeface="DM Sans"/>
                <a:cs typeface="DM Sans"/>
                <a:sym typeface="DM Sans"/>
              </a:rPr>
              <a:t>OB Optics</a:t>
            </a:r>
            <a:endParaRPr i="1" sz="7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11"/>
          <p:cNvSpPr txBox="1"/>
          <p:nvPr/>
        </p:nvSpPr>
        <p:spPr>
          <a:xfrm>
            <a:off x="7270100" y="369300"/>
            <a:ext cx="15501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Employees reasons for leaving vary by group.</a:t>
            </a:r>
            <a:endParaRPr b="1" sz="1000">
              <a:solidFill>
                <a:schemeClr val="lt1"/>
              </a:solidFill>
            </a:endParaRPr>
          </a:p>
        </p:txBody>
      </p:sp>
      <p:pic>
        <p:nvPicPr>
          <p:cNvPr id="993" name="Google Shape;993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65301" cy="4682480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111"/>
          <p:cNvSpPr txBox="1"/>
          <p:nvPr/>
        </p:nvSpPr>
        <p:spPr>
          <a:xfrm>
            <a:off x="361975" y="4813800"/>
            <a:ext cx="42552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Categories are slightly different than previous section</a:t>
            </a:r>
            <a:endParaRPr i="1"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5" name="Google Shape;995;p111"/>
          <p:cNvSpPr txBox="1"/>
          <p:nvPr/>
        </p:nvSpPr>
        <p:spPr>
          <a:xfrm>
            <a:off x="8439175" y="4865925"/>
            <a:ext cx="674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DM Sans"/>
                <a:ea typeface="DM Sans"/>
                <a:cs typeface="DM Sans"/>
                <a:sym typeface="DM Sans"/>
              </a:rPr>
              <a:t>OB Optics</a:t>
            </a:r>
            <a:endParaRPr i="1" sz="7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mc:AlternateContent>
    <mc:Choice Requires="p14">
      <p:transition spd="med" p14:dur="600">
        <p:push dir="r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12"/>
          <p:cNvSpPr txBox="1"/>
          <p:nvPr/>
        </p:nvSpPr>
        <p:spPr>
          <a:xfrm>
            <a:off x="7084875" y="152400"/>
            <a:ext cx="1857600" cy="1683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Younger employees cite: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Move to </a:t>
            </a:r>
            <a:r>
              <a:rPr b="1" lang="en" sz="1000"/>
              <a:t>private sector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Relocation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s</a:t>
            </a:r>
            <a:r>
              <a:rPr b="1" lang="en" sz="1000"/>
              <a:t>tudy/travels</a:t>
            </a:r>
            <a:endParaRPr b="1"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Reasons not listed</a:t>
            </a:r>
            <a:r>
              <a:rPr b="1" lang="en" sz="1300"/>
              <a:t> 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01" name="Google Shape;1001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32398" cy="462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112"/>
          <p:cNvSpPr/>
          <p:nvPr/>
        </p:nvSpPr>
        <p:spPr>
          <a:xfrm>
            <a:off x="597000" y="3456000"/>
            <a:ext cx="6111900" cy="10653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3" name="Google Shape;1003;p112"/>
          <p:cNvSpPr txBox="1"/>
          <p:nvPr/>
        </p:nvSpPr>
        <p:spPr>
          <a:xfrm>
            <a:off x="7084800" y="1836000"/>
            <a:ext cx="1857600" cy="2943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dk1"/>
                </a:solidFill>
              </a:rPr>
              <a:t>Reason Count:</a:t>
            </a:r>
            <a:endParaRPr b="1" sz="10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Study/Travel           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Relocation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Move to Private Sector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Other Reasons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04" name="Google Shape;1004;p112"/>
          <p:cNvSpPr/>
          <p:nvPr/>
        </p:nvSpPr>
        <p:spPr>
          <a:xfrm>
            <a:off x="8092800" y="21240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5" name="Google Shape;1005;p112"/>
          <p:cNvSpPr/>
          <p:nvPr/>
        </p:nvSpPr>
        <p:spPr>
          <a:xfrm>
            <a:off x="8169000" y="25812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6" name="Google Shape;1006;p112"/>
          <p:cNvSpPr/>
          <p:nvPr/>
        </p:nvSpPr>
        <p:spPr>
          <a:xfrm>
            <a:off x="8626200" y="24288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7" name="Google Shape;1007;p112"/>
          <p:cNvSpPr/>
          <p:nvPr/>
        </p:nvSpPr>
        <p:spPr>
          <a:xfrm>
            <a:off x="7940400" y="2276400"/>
            <a:ext cx="7200" cy="79200"/>
          </a:xfrm>
          <a:custGeom>
            <a:rect b="b" l="l" r="r" t="t"/>
            <a:pathLst>
              <a:path extrusionOk="0" h="3168" w="288">
                <a:moveTo>
                  <a:pt x="288" y="0"/>
                </a:moveTo>
                <a:cubicBezTo>
                  <a:pt x="288" y="1060"/>
                  <a:pt x="257" y="2139"/>
                  <a:pt x="0" y="3168"/>
                </a:cubicBezTo>
              </a:path>
            </a:pathLst>
          </a:cu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8" name="Google Shape;1008;p112"/>
          <p:cNvSpPr txBox="1"/>
          <p:nvPr/>
        </p:nvSpPr>
        <p:spPr>
          <a:xfrm>
            <a:off x="8439175" y="4865925"/>
            <a:ext cx="674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DM Sans"/>
                <a:ea typeface="DM Sans"/>
                <a:cs typeface="DM Sans"/>
                <a:sym typeface="DM Sans"/>
              </a:rPr>
              <a:t>OB Optics</a:t>
            </a:r>
            <a:endParaRPr i="1" sz="7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mc:AlternateContent>
    <mc:Choice Requires="p14">
      <p:transition spd="med" p14:dur="600">
        <p:push dir="r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Quarterly Review (Futuristic)">
  <a:themeElements>
    <a:clrScheme name="Simple Light">
      <a:dk1>
        <a:srgbClr val="070707"/>
      </a:dk1>
      <a:lt1>
        <a:srgbClr val="FFFFFF"/>
      </a:lt1>
      <a:dk2>
        <a:srgbClr val="004741"/>
      </a:dk2>
      <a:lt2>
        <a:srgbClr val="F4F4F4"/>
      </a:lt2>
      <a:accent1>
        <a:srgbClr val="6DCFBE"/>
      </a:accent1>
      <a:accent2>
        <a:srgbClr val="81F5FF"/>
      </a:accent2>
      <a:accent3>
        <a:srgbClr val="202020"/>
      </a:accent3>
      <a:accent4>
        <a:srgbClr val="008585"/>
      </a:accent4>
      <a:accent5>
        <a:srgbClr val="808080"/>
      </a:accent5>
      <a:accent6>
        <a:srgbClr val="9AE9FF"/>
      </a:accent6>
      <a:hlink>
        <a:srgbClr val="6DCFB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Plan Presentation">
  <a:themeElements>
    <a:clrScheme name="Simple Light">
      <a:dk1>
        <a:srgbClr val="F9F9F9"/>
      </a:dk1>
      <a:lt1>
        <a:srgbClr val="183C40"/>
      </a:lt1>
      <a:dk2>
        <a:srgbClr val="20494D"/>
      </a:dk2>
      <a:lt2>
        <a:srgbClr val="799DA7"/>
      </a:lt2>
      <a:accent1>
        <a:srgbClr val="B0D5CD"/>
      </a:accent1>
      <a:accent2>
        <a:srgbClr val="A6DAEA"/>
      </a:accent2>
      <a:accent3>
        <a:srgbClr val="B78D43"/>
      </a:accent3>
      <a:accent4>
        <a:srgbClr val="9AA864"/>
      </a:accent4>
      <a:accent5>
        <a:srgbClr val="426345"/>
      </a:accent5>
      <a:accent6>
        <a:srgbClr val="DCDCDC"/>
      </a:accent6>
      <a:hlink>
        <a:srgbClr val="B0D5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