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4104000" y="4896000"/>
            <a:ext cx="4391280" cy="3456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318699D-B57B-4D44-8B0A-60E6E61BA1D7}" type="author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25920" y="4628880"/>
            <a:ext cx="6119280" cy="1728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3859200" y="5324400"/>
            <a:ext cx="6239520" cy="6480"/>
          </a:xfrm>
          <a:custGeom>
            <a:avLst/>
            <a:gdLst/>
            <a:ahLst/>
            <a:rect l="l" t="t" r="r" b="b"/>
            <a:pathLst>
              <a:path w="17336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7324" y="21"/>
                </a:lnTo>
                <a:lnTo>
                  <a:pt x="17324" y="21"/>
                </a:lnTo>
                <a:cubicBezTo>
                  <a:pt x="17326" y="21"/>
                  <a:pt x="17328" y="21"/>
                  <a:pt x="17330" y="20"/>
                </a:cubicBezTo>
                <a:cubicBezTo>
                  <a:pt x="17331" y="19"/>
                  <a:pt x="17333" y="17"/>
                  <a:pt x="17334" y="16"/>
                </a:cubicBezTo>
                <a:cubicBezTo>
                  <a:pt x="17335" y="14"/>
                  <a:pt x="17335" y="12"/>
                  <a:pt x="17335" y="11"/>
                </a:cubicBezTo>
                <a:lnTo>
                  <a:pt x="17334" y="10"/>
                </a:lnTo>
                <a:lnTo>
                  <a:pt x="17335" y="11"/>
                </a:lnTo>
                <a:lnTo>
                  <a:pt x="17335" y="11"/>
                </a:lnTo>
                <a:cubicBezTo>
                  <a:pt x="17335" y="9"/>
                  <a:pt x="17335" y="7"/>
                  <a:pt x="17334" y="5"/>
                </a:cubicBezTo>
                <a:cubicBezTo>
                  <a:pt x="17333" y="4"/>
                  <a:pt x="17331" y="2"/>
                  <a:pt x="17330" y="1"/>
                </a:cubicBezTo>
                <a:cubicBezTo>
                  <a:pt x="17328" y="0"/>
                  <a:pt x="17326" y="0"/>
                  <a:pt x="17324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4044960" y="4944960"/>
            <a:ext cx="6480" cy="486720"/>
          </a:xfrm>
          <a:custGeom>
            <a:avLst/>
            <a:gdLst/>
            <a:ahLst/>
            <a:rect l="l" t="t" r="r" b="b"/>
            <a:pathLst>
              <a:path w="22" h="1356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44"/>
                </a:lnTo>
                <a:lnTo>
                  <a:pt x="0" y="1345"/>
                </a:lnTo>
                <a:cubicBezTo>
                  <a:pt x="0" y="1346"/>
                  <a:pt x="0" y="1348"/>
                  <a:pt x="1" y="1350"/>
                </a:cubicBezTo>
                <a:cubicBezTo>
                  <a:pt x="2" y="1351"/>
                  <a:pt x="4" y="1353"/>
                  <a:pt x="5" y="1354"/>
                </a:cubicBezTo>
                <a:cubicBezTo>
                  <a:pt x="7" y="1355"/>
                  <a:pt x="9" y="1355"/>
                  <a:pt x="11" y="1355"/>
                </a:cubicBezTo>
                <a:lnTo>
                  <a:pt x="10" y="1355"/>
                </a:lnTo>
                <a:lnTo>
                  <a:pt x="11" y="1355"/>
                </a:lnTo>
                <a:cubicBezTo>
                  <a:pt x="12" y="1355"/>
                  <a:pt x="14" y="1355"/>
                  <a:pt x="16" y="1354"/>
                </a:cubicBezTo>
                <a:cubicBezTo>
                  <a:pt x="17" y="1353"/>
                  <a:pt x="19" y="1351"/>
                  <a:pt x="20" y="1350"/>
                </a:cubicBezTo>
                <a:cubicBezTo>
                  <a:pt x="21" y="1348"/>
                  <a:pt x="21" y="1346"/>
                  <a:pt x="21" y="1345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5644080" y="5194800"/>
            <a:ext cx="3721320" cy="6480"/>
          </a:xfrm>
          <a:custGeom>
            <a:avLst/>
            <a:gdLst/>
            <a:ahLst/>
            <a:rect l="l" t="t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974160" y="5194440"/>
            <a:ext cx="3721320" cy="6480"/>
          </a:xfrm>
          <a:custGeom>
            <a:avLst/>
            <a:gdLst/>
            <a:ahLst/>
            <a:rect l="l" t="t" r="r" b="b"/>
            <a:pathLst>
              <a:path w="10341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0329" y="21"/>
                </a:lnTo>
                <a:lnTo>
                  <a:pt x="10330" y="21"/>
                </a:lnTo>
                <a:cubicBezTo>
                  <a:pt x="10331" y="21"/>
                  <a:pt x="10333" y="21"/>
                  <a:pt x="10335" y="20"/>
                </a:cubicBezTo>
                <a:cubicBezTo>
                  <a:pt x="10336" y="19"/>
                  <a:pt x="10338" y="17"/>
                  <a:pt x="10339" y="16"/>
                </a:cubicBezTo>
                <a:cubicBezTo>
                  <a:pt x="10340" y="14"/>
                  <a:pt x="10340" y="12"/>
                  <a:pt x="10340" y="11"/>
                </a:cubicBezTo>
                <a:lnTo>
                  <a:pt x="10340" y="10"/>
                </a:lnTo>
                <a:lnTo>
                  <a:pt x="10340" y="11"/>
                </a:lnTo>
                <a:lnTo>
                  <a:pt x="10340" y="11"/>
                </a:lnTo>
                <a:cubicBezTo>
                  <a:pt x="10340" y="9"/>
                  <a:pt x="10340" y="7"/>
                  <a:pt x="10339" y="5"/>
                </a:cubicBezTo>
                <a:cubicBezTo>
                  <a:pt x="10338" y="4"/>
                  <a:pt x="10336" y="2"/>
                  <a:pt x="10335" y="1"/>
                </a:cubicBezTo>
                <a:cubicBezTo>
                  <a:pt x="10333" y="0"/>
                  <a:pt x="10331" y="0"/>
                  <a:pt x="10330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4590000" y="4914000"/>
            <a:ext cx="6480" cy="348840"/>
          </a:xfrm>
          <a:custGeom>
            <a:avLst/>
            <a:gdLst/>
            <a:ahLst/>
            <a:rect l="l" t="t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5055480" y="1037160"/>
            <a:ext cx="10080" cy="3700080"/>
          </a:xfrm>
          <a:custGeom>
            <a:avLst/>
            <a:gdLst/>
            <a:ahLst/>
            <a:rect l="l" t="t" r="r" b="b"/>
            <a:pathLst>
              <a:path w="32" h="10282">
                <a:moveTo>
                  <a:pt x="15" y="0"/>
                </a:moveTo>
                <a:lnTo>
                  <a:pt x="16" y="0"/>
                </a:lnTo>
                <a:cubicBezTo>
                  <a:pt x="13" y="0"/>
                  <a:pt x="10" y="1"/>
                  <a:pt x="8" y="2"/>
                </a:cubicBezTo>
                <a:cubicBezTo>
                  <a:pt x="5" y="3"/>
                  <a:pt x="3" y="5"/>
                  <a:pt x="2" y="8"/>
                </a:cubicBezTo>
                <a:cubicBezTo>
                  <a:pt x="1" y="10"/>
                  <a:pt x="0" y="13"/>
                  <a:pt x="0" y="16"/>
                </a:cubicBezTo>
                <a:lnTo>
                  <a:pt x="0" y="10265"/>
                </a:lnTo>
                <a:lnTo>
                  <a:pt x="0" y="10266"/>
                </a:lnTo>
                <a:cubicBezTo>
                  <a:pt x="0" y="10268"/>
                  <a:pt x="1" y="10271"/>
                  <a:pt x="2" y="10273"/>
                </a:cubicBezTo>
                <a:cubicBezTo>
                  <a:pt x="3" y="10276"/>
                  <a:pt x="5" y="10278"/>
                  <a:pt x="8" y="10279"/>
                </a:cubicBezTo>
                <a:cubicBezTo>
                  <a:pt x="10" y="10280"/>
                  <a:pt x="13" y="10281"/>
                  <a:pt x="16" y="10281"/>
                </a:cubicBezTo>
                <a:lnTo>
                  <a:pt x="15" y="10281"/>
                </a:lnTo>
                <a:lnTo>
                  <a:pt x="16" y="10281"/>
                </a:lnTo>
                <a:cubicBezTo>
                  <a:pt x="18" y="10281"/>
                  <a:pt x="21" y="10280"/>
                  <a:pt x="23" y="10279"/>
                </a:cubicBezTo>
                <a:cubicBezTo>
                  <a:pt x="26" y="10278"/>
                  <a:pt x="28" y="10276"/>
                  <a:pt x="29" y="10273"/>
                </a:cubicBezTo>
                <a:cubicBezTo>
                  <a:pt x="30" y="10271"/>
                  <a:pt x="31" y="10268"/>
                  <a:pt x="31" y="10266"/>
                </a:cubicBezTo>
                <a:lnTo>
                  <a:pt x="31" y="15"/>
                </a:lnTo>
                <a:lnTo>
                  <a:pt x="31" y="16"/>
                </a:lnTo>
                <a:lnTo>
                  <a:pt x="31" y="16"/>
                </a:lnTo>
                <a:cubicBezTo>
                  <a:pt x="31" y="13"/>
                  <a:pt x="30" y="10"/>
                  <a:pt x="29" y="8"/>
                </a:cubicBezTo>
                <a:cubicBezTo>
                  <a:pt x="28" y="5"/>
                  <a:pt x="26" y="3"/>
                  <a:pt x="23" y="2"/>
                </a:cubicBezTo>
                <a:cubicBezTo>
                  <a:pt x="21" y="1"/>
                  <a:pt x="18" y="0"/>
                  <a:pt x="16" y="0"/>
                </a:cubicBezTo>
                <a:lnTo>
                  <a:pt x="15" y="0"/>
                </a:lnTo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20880" y="607320"/>
            <a:ext cx="6119280" cy="17280"/>
          </a:xfrm>
          <a:custGeom>
            <a:avLst/>
            <a:gdLst/>
            <a:ahLst/>
            <a:rect l="l" t="t" r="r" b="b"/>
            <a:pathLst>
              <a:path w="17002" h="52">
                <a:moveTo>
                  <a:pt x="25" y="0"/>
                </a:moveTo>
                <a:lnTo>
                  <a:pt x="26" y="0"/>
                </a:lnTo>
                <a:cubicBezTo>
                  <a:pt x="21" y="0"/>
                  <a:pt x="17" y="1"/>
                  <a:pt x="13" y="3"/>
                </a:cubicBezTo>
                <a:cubicBezTo>
                  <a:pt x="9" y="6"/>
                  <a:pt x="6" y="9"/>
                  <a:pt x="3" y="13"/>
                </a:cubicBezTo>
                <a:cubicBezTo>
                  <a:pt x="1" y="17"/>
                  <a:pt x="0" y="21"/>
                  <a:pt x="0" y="26"/>
                </a:cubicBezTo>
                <a:lnTo>
                  <a:pt x="0" y="25"/>
                </a:lnTo>
                <a:lnTo>
                  <a:pt x="0" y="26"/>
                </a:lnTo>
                <a:cubicBezTo>
                  <a:pt x="0" y="30"/>
                  <a:pt x="1" y="34"/>
                  <a:pt x="3" y="38"/>
                </a:cubicBezTo>
                <a:cubicBezTo>
                  <a:pt x="6" y="42"/>
                  <a:pt x="9" y="45"/>
                  <a:pt x="13" y="48"/>
                </a:cubicBezTo>
                <a:cubicBezTo>
                  <a:pt x="17" y="50"/>
                  <a:pt x="21" y="51"/>
                  <a:pt x="26" y="51"/>
                </a:cubicBezTo>
                <a:lnTo>
                  <a:pt x="16975" y="51"/>
                </a:lnTo>
                <a:lnTo>
                  <a:pt x="16976" y="51"/>
                </a:lnTo>
                <a:cubicBezTo>
                  <a:pt x="16980" y="51"/>
                  <a:pt x="16984" y="50"/>
                  <a:pt x="16988" y="48"/>
                </a:cubicBezTo>
                <a:cubicBezTo>
                  <a:pt x="16992" y="45"/>
                  <a:pt x="16995" y="42"/>
                  <a:pt x="16998" y="38"/>
                </a:cubicBezTo>
                <a:cubicBezTo>
                  <a:pt x="17000" y="34"/>
                  <a:pt x="17001" y="30"/>
                  <a:pt x="17001" y="26"/>
                </a:cubicBezTo>
                <a:lnTo>
                  <a:pt x="17001" y="25"/>
                </a:lnTo>
                <a:lnTo>
                  <a:pt x="17001" y="26"/>
                </a:lnTo>
                <a:lnTo>
                  <a:pt x="17001" y="26"/>
                </a:lnTo>
                <a:cubicBezTo>
                  <a:pt x="17001" y="21"/>
                  <a:pt x="17000" y="17"/>
                  <a:pt x="16998" y="13"/>
                </a:cubicBezTo>
                <a:cubicBezTo>
                  <a:pt x="16995" y="9"/>
                  <a:pt x="16992" y="6"/>
                  <a:pt x="16988" y="3"/>
                </a:cubicBezTo>
                <a:cubicBezTo>
                  <a:pt x="16984" y="1"/>
                  <a:pt x="16980" y="0"/>
                  <a:pt x="16976" y="0"/>
                </a:cubicBezTo>
                <a:lnTo>
                  <a:pt x="25" y="0"/>
                </a:lnTo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4430520" y="840960"/>
            <a:ext cx="5673240" cy="6480"/>
          </a:xfrm>
          <a:custGeom>
            <a:avLst/>
            <a:gdLst/>
            <a:ahLst/>
            <a:rect l="l" t="t" r="r" b="b"/>
            <a:pathLst>
              <a:path w="15763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15751" y="21"/>
                </a:lnTo>
                <a:lnTo>
                  <a:pt x="15752" y="21"/>
                </a:lnTo>
                <a:cubicBezTo>
                  <a:pt x="15753" y="21"/>
                  <a:pt x="15755" y="21"/>
                  <a:pt x="15757" y="20"/>
                </a:cubicBezTo>
                <a:cubicBezTo>
                  <a:pt x="15758" y="19"/>
                  <a:pt x="15760" y="17"/>
                  <a:pt x="15761" y="16"/>
                </a:cubicBezTo>
                <a:cubicBezTo>
                  <a:pt x="15762" y="14"/>
                  <a:pt x="15762" y="12"/>
                  <a:pt x="15762" y="11"/>
                </a:cubicBezTo>
                <a:lnTo>
                  <a:pt x="15762" y="10"/>
                </a:lnTo>
                <a:lnTo>
                  <a:pt x="15762" y="11"/>
                </a:lnTo>
                <a:lnTo>
                  <a:pt x="15762" y="11"/>
                </a:lnTo>
                <a:cubicBezTo>
                  <a:pt x="15762" y="9"/>
                  <a:pt x="15762" y="7"/>
                  <a:pt x="15761" y="5"/>
                </a:cubicBezTo>
                <a:cubicBezTo>
                  <a:pt x="15760" y="4"/>
                  <a:pt x="15758" y="2"/>
                  <a:pt x="15757" y="1"/>
                </a:cubicBezTo>
                <a:cubicBezTo>
                  <a:pt x="15755" y="0"/>
                  <a:pt x="15753" y="0"/>
                  <a:pt x="15752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9819720" y="474480"/>
            <a:ext cx="6480" cy="492480"/>
          </a:xfrm>
          <a:custGeom>
            <a:avLst/>
            <a:gdLst/>
            <a:ahLst/>
            <a:rect l="l" t="t" r="r" b="b"/>
            <a:pathLst>
              <a:path w="22" h="137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360"/>
                </a:lnTo>
                <a:lnTo>
                  <a:pt x="0" y="1361"/>
                </a:lnTo>
                <a:cubicBezTo>
                  <a:pt x="0" y="1362"/>
                  <a:pt x="0" y="1364"/>
                  <a:pt x="1" y="1366"/>
                </a:cubicBezTo>
                <a:cubicBezTo>
                  <a:pt x="2" y="1367"/>
                  <a:pt x="4" y="1369"/>
                  <a:pt x="5" y="1370"/>
                </a:cubicBezTo>
                <a:cubicBezTo>
                  <a:pt x="7" y="1371"/>
                  <a:pt x="9" y="1371"/>
                  <a:pt x="11" y="1371"/>
                </a:cubicBezTo>
                <a:lnTo>
                  <a:pt x="10" y="1370"/>
                </a:lnTo>
                <a:lnTo>
                  <a:pt x="11" y="1371"/>
                </a:lnTo>
                <a:cubicBezTo>
                  <a:pt x="12" y="1371"/>
                  <a:pt x="14" y="1371"/>
                  <a:pt x="16" y="1370"/>
                </a:cubicBezTo>
                <a:cubicBezTo>
                  <a:pt x="17" y="1369"/>
                  <a:pt x="19" y="1367"/>
                  <a:pt x="20" y="1366"/>
                </a:cubicBezTo>
                <a:cubicBezTo>
                  <a:pt x="21" y="1364"/>
                  <a:pt x="21" y="1362"/>
                  <a:pt x="21" y="1361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1900800" y="5204880"/>
            <a:ext cx="7464600" cy="6480"/>
          </a:xfrm>
          <a:custGeom>
            <a:avLst/>
            <a:gdLst/>
            <a:ahLst/>
            <a:rect l="l" t="t" r="r" b="b"/>
            <a:pathLst>
              <a:path w="20739" h="22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10"/>
                </a:lnTo>
                <a:lnTo>
                  <a:pt x="0" y="11"/>
                </a:lnTo>
                <a:cubicBezTo>
                  <a:pt x="0" y="12"/>
                  <a:pt x="0" y="14"/>
                  <a:pt x="1" y="16"/>
                </a:cubicBezTo>
                <a:cubicBezTo>
                  <a:pt x="2" y="17"/>
                  <a:pt x="4" y="19"/>
                  <a:pt x="5" y="20"/>
                </a:cubicBezTo>
                <a:cubicBezTo>
                  <a:pt x="7" y="21"/>
                  <a:pt x="9" y="21"/>
                  <a:pt x="11" y="21"/>
                </a:cubicBezTo>
                <a:lnTo>
                  <a:pt x="20727" y="21"/>
                </a:lnTo>
                <a:lnTo>
                  <a:pt x="20728" y="21"/>
                </a:lnTo>
                <a:cubicBezTo>
                  <a:pt x="20729" y="21"/>
                  <a:pt x="20731" y="21"/>
                  <a:pt x="20733" y="20"/>
                </a:cubicBezTo>
                <a:cubicBezTo>
                  <a:pt x="20734" y="19"/>
                  <a:pt x="20736" y="17"/>
                  <a:pt x="20737" y="16"/>
                </a:cubicBezTo>
                <a:cubicBezTo>
                  <a:pt x="20738" y="14"/>
                  <a:pt x="20738" y="12"/>
                  <a:pt x="20738" y="11"/>
                </a:cubicBezTo>
                <a:lnTo>
                  <a:pt x="20738" y="10"/>
                </a:lnTo>
                <a:lnTo>
                  <a:pt x="20738" y="11"/>
                </a:lnTo>
                <a:lnTo>
                  <a:pt x="20738" y="11"/>
                </a:lnTo>
                <a:cubicBezTo>
                  <a:pt x="20738" y="9"/>
                  <a:pt x="20738" y="7"/>
                  <a:pt x="20737" y="5"/>
                </a:cubicBezTo>
                <a:cubicBezTo>
                  <a:pt x="20736" y="4"/>
                  <a:pt x="20734" y="2"/>
                  <a:pt x="20733" y="1"/>
                </a:cubicBezTo>
                <a:cubicBezTo>
                  <a:pt x="20731" y="0"/>
                  <a:pt x="20729" y="0"/>
                  <a:pt x="20728" y="0"/>
                </a:cubicBezTo>
                <a:lnTo>
                  <a:pt x="10" y="0"/>
                </a:lnTo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9259920" y="4917240"/>
            <a:ext cx="6480" cy="348840"/>
          </a:xfrm>
          <a:custGeom>
            <a:avLst/>
            <a:gdLst/>
            <a:ahLst/>
            <a:rect l="l" t="t" r="r" b="b"/>
            <a:pathLst>
              <a:path w="22" h="973">
                <a:moveTo>
                  <a:pt x="10" y="0"/>
                </a:moveTo>
                <a:lnTo>
                  <a:pt x="11" y="0"/>
                </a:lnTo>
                <a:cubicBezTo>
                  <a:pt x="9" y="0"/>
                  <a:pt x="7" y="0"/>
                  <a:pt x="5" y="1"/>
                </a:cubicBezTo>
                <a:cubicBezTo>
                  <a:pt x="4" y="2"/>
                  <a:pt x="2" y="4"/>
                  <a:pt x="1" y="5"/>
                </a:cubicBezTo>
                <a:cubicBezTo>
                  <a:pt x="0" y="7"/>
                  <a:pt x="0" y="9"/>
                  <a:pt x="0" y="11"/>
                </a:cubicBezTo>
                <a:lnTo>
                  <a:pt x="0" y="961"/>
                </a:lnTo>
                <a:lnTo>
                  <a:pt x="0" y="962"/>
                </a:lnTo>
                <a:cubicBezTo>
                  <a:pt x="0" y="963"/>
                  <a:pt x="0" y="965"/>
                  <a:pt x="1" y="967"/>
                </a:cubicBezTo>
                <a:cubicBezTo>
                  <a:pt x="2" y="968"/>
                  <a:pt x="4" y="970"/>
                  <a:pt x="5" y="971"/>
                </a:cubicBezTo>
                <a:cubicBezTo>
                  <a:pt x="7" y="972"/>
                  <a:pt x="9" y="972"/>
                  <a:pt x="11" y="972"/>
                </a:cubicBezTo>
                <a:lnTo>
                  <a:pt x="10" y="971"/>
                </a:lnTo>
                <a:lnTo>
                  <a:pt x="11" y="972"/>
                </a:lnTo>
                <a:cubicBezTo>
                  <a:pt x="12" y="972"/>
                  <a:pt x="14" y="972"/>
                  <a:pt x="16" y="971"/>
                </a:cubicBezTo>
                <a:cubicBezTo>
                  <a:pt x="17" y="970"/>
                  <a:pt x="19" y="968"/>
                  <a:pt x="20" y="967"/>
                </a:cubicBezTo>
                <a:cubicBezTo>
                  <a:pt x="21" y="965"/>
                  <a:pt x="21" y="963"/>
                  <a:pt x="21" y="962"/>
                </a:cubicBezTo>
                <a:lnTo>
                  <a:pt x="21" y="10"/>
                </a:lnTo>
                <a:lnTo>
                  <a:pt x="21" y="11"/>
                </a:lnTo>
                <a:lnTo>
                  <a:pt x="21" y="11"/>
                </a:lnTo>
                <a:cubicBezTo>
                  <a:pt x="21" y="9"/>
                  <a:pt x="21" y="7"/>
                  <a:pt x="20" y="5"/>
                </a:cubicBezTo>
                <a:cubicBezTo>
                  <a:pt x="19" y="4"/>
                  <a:pt x="17" y="2"/>
                  <a:pt x="16" y="1"/>
                </a:cubicBezTo>
                <a:cubicBezTo>
                  <a:pt x="14" y="0"/>
                  <a:pt x="12" y="0"/>
                  <a:pt x="11" y="0"/>
                </a:cubicBezTo>
                <a:lnTo>
                  <a:pt x="10" y="0"/>
                </a:lnTo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8999280" cy="65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Мессенджер на SSH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Цель: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Разработать приложение на QT для передачи сообщений пользователей по протоколу SSH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Функционал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Интерфейс на QT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Передача сообщений по SSH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Работа с пользователями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SQLite база данных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Динамичная система таблиц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Хранение минимума данных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Структура базы данных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База данных изначально не хранит в себе ничего. Таблицы создаются при добавлении друзей. Они хранят в себе минимальный набор данных, необходимый для хранения истории переписки.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Отправка сообщения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Обмен происходит по средствам утилиты scp. На основе сообщения юзера создаётся объект класса Message, разбирается в .pkl-файл (аналог скомпилированного класса по типу cpp.o), содержимое которого синхронизируется с подобным у адресата при помощи консольной команды scp.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Принятие сообщения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В дополнительном потоке программа постоянно просматривает дату последней редакции файла. Если она изменилась, то полученные в бинарный файл данные собираются в объект класса и в виде сообщения выдаются пользователю.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Библиотеки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По мимо стандартных библиотек python использованы pyqt5, pyperclip, pickle и sqlite3.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Установка библиотек осуществляется скриптом install.sh или файлом requirements.txt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2021-11-07T05:03:08Z</dcterms:created>
  <dc:creator/>
  <dc:description/>
  <dc:language>en-US</dc:language>
  <cp:lastModifiedBy/>
  <dcterms:modified xsi:type="dcterms:W3CDTF">2021-11-12T11:28:44Z</dcterms:modified>
  <cp:revision>4</cp:revision>
  <dc:subject/>
  <dc:title>Portfolio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