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719382-2B30-4F77-9A35-821AE6AB25E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1B6D6-D566-411A-99D5-911CD889B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7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1018C-4930-4CAA-9E09-CBB74F96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225718"/>
            <a:ext cx="9144000" cy="2387600"/>
          </a:xfrm>
        </p:spPr>
        <p:txBody>
          <a:bodyPr/>
          <a:lstStyle/>
          <a:p>
            <a:r>
              <a:rPr lang="tr-TR" dirty="0"/>
              <a:t>PG 1926 – GSC PROJECT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2A2F3C-3915-49AB-8E8D-EAD2D8ED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130" y="3134882"/>
            <a:ext cx="7197726" cy="1405467"/>
          </a:xfrm>
        </p:spPr>
        <p:txBody>
          <a:bodyPr>
            <a:normAutofit/>
          </a:bodyPr>
          <a:lstStyle/>
          <a:p>
            <a:r>
              <a:rPr lang="tr-TR" sz="2800" dirty="0"/>
              <a:t>‘DONT PANIC’</a:t>
            </a:r>
          </a:p>
          <a:p>
            <a:endParaRPr lang="en-US" sz="2800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D7C8DAED-A55A-4A03-B120-437269CBE659}"/>
              </a:ext>
            </a:extLst>
          </p:cNvPr>
          <p:cNvSpPr txBox="1">
            <a:spLocks/>
          </p:cNvSpPr>
          <p:nvPr/>
        </p:nvSpPr>
        <p:spPr>
          <a:xfrm>
            <a:off x="4687995" y="5663461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Berkay çelik</a:t>
            </a:r>
          </a:p>
          <a:p>
            <a:r>
              <a:rPr lang="tr-TR" sz="2000" dirty="0"/>
              <a:t>Onur melikoğlu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6482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4B27AD-64AA-42E3-A218-3B77D560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B97453-0709-4E1D-BB12-B3818864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/>
              <a:t>Artan kadın cinayetlerinde zamanında müdahale yapılamamasından dolayı bir çok kadın hayatını kaybetmektedir.</a:t>
            </a:r>
          </a:p>
          <a:p>
            <a:pPr algn="just"/>
            <a:r>
              <a:rPr lang="tr-TR" sz="2000" dirty="0"/>
              <a:t>Bazı hayati durumlarda, örneğin trafik kazası geçirdiğimizde, ambulans ve itfaiye gibi güçlerin zamanında haber alamayabilişi ve buna binayen bir çok insanın geç müdahaleden dolayı hayatını kaybetmesi.</a:t>
            </a:r>
          </a:p>
          <a:p>
            <a:pPr algn="just"/>
            <a:r>
              <a:rPr lang="tr-TR" sz="2000" dirty="0"/>
              <a:t>Olası bir deprem yaşandığında, göçük altında kalan insanların yetkililere kendini duyuramaması ve geç müdahaleden dolayı can kayıplarının yaşanması.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460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BE231D-6263-4F5E-AB64-8E48BF75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Proje’nin dahil olduğu sürdürülebilir kalkınma hedef konusu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29507-7504-4D0C-B8CD-887A7A638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79" y="2331129"/>
            <a:ext cx="3115322" cy="31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252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B3047-0A65-41AB-95D1-793CBA44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‘dont panıc’ in Amaçları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3DF96-2153-495C-AAD0-265C662D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/>
              <a:t>Kadın cinayetlerini azaltmak.</a:t>
            </a:r>
          </a:p>
          <a:p>
            <a:pPr algn="just"/>
            <a:r>
              <a:rPr lang="tr-TR" sz="2000" dirty="0"/>
              <a:t>Olası kaza durumlarında, kazazedeye erken müdahale yapılmasını sağlayarak can kayıplarını azaltmak.</a:t>
            </a:r>
          </a:p>
          <a:p>
            <a:pPr algn="just"/>
            <a:r>
              <a:rPr lang="tr-TR" sz="2000" dirty="0"/>
              <a:t>Olası afet durumlarında (deprem gibi)  göçük altında kalan afetzedelerin, arama kurtarma ekipleri tarafından daha kısa sürede kurtarılabilmelerini sağlamak.</a:t>
            </a:r>
          </a:p>
        </p:txBody>
      </p:sp>
    </p:spTree>
    <p:extLst>
      <p:ext uri="{BB962C8B-B14F-4D97-AF65-F5344CB8AC3E}">
        <p14:creationId xmlns:p14="http://schemas.microsoft.com/office/powerpoint/2010/main" val="32902550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731500-6553-4C90-93ED-44140401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‘dont panıc’ in yapabildiği şeyler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B2FBB-B406-452C-9AE9-BE6FCC15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/>
              <a:t>Kullanıcıların kimlik bilgilerini, kan grubu bilgilerini tehlike anında, kaza yada afet anlarında itfaiye, polis, ambulans veya can kurtarma ekiplerine hızlıca iletebilir ve acil durum bildirimi gönderebilir.</a:t>
            </a:r>
          </a:p>
          <a:p>
            <a:pPr algn="just"/>
            <a:r>
              <a:rPr lang="tr-TR" sz="2000" dirty="0"/>
              <a:t>Konum bilgisini, Google Maps üzerinden yetkililere kolayca bildirebilir.</a:t>
            </a:r>
          </a:p>
        </p:txBody>
      </p:sp>
    </p:spTree>
    <p:extLst>
      <p:ext uri="{BB962C8B-B14F-4D97-AF65-F5344CB8AC3E}">
        <p14:creationId xmlns:p14="http://schemas.microsoft.com/office/powerpoint/2010/main" val="296785146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10442-4D41-4BF2-90ED-EF3A46B3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200" i="1" dirty="0"/>
              <a:t>Dinlediğiniz İçin Teşekkürler…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728316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47</TotalTime>
  <Words>180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Gökyüzü</vt:lpstr>
      <vt:lpstr>PG 1926 – GSC PROJECT</vt:lpstr>
      <vt:lpstr>problem</vt:lpstr>
      <vt:lpstr>Proje’nin dahil olduğu sürdürülebilir kalkınma hedef konusu</vt:lpstr>
      <vt:lpstr>‘dont panıc’ in Amaçları</vt:lpstr>
      <vt:lpstr>‘dont panıc’ in yapabildiği şeyler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1926 – GSC PROJECT</dc:title>
  <dc:creator>Onur Melikoğlu</dc:creator>
  <cp:lastModifiedBy>Berkay Çelik</cp:lastModifiedBy>
  <cp:revision>18</cp:revision>
  <dcterms:created xsi:type="dcterms:W3CDTF">2021-02-13T17:47:42Z</dcterms:created>
  <dcterms:modified xsi:type="dcterms:W3CDTF">2021-02-13T18:38:35Z</dcterms:modified>
</cp:coreProperties>
</file>