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49" autoAdjust="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atare Ogbor" userId="059d8a84b03ec4ba" providerId="LiveId" clId="{4B86F42C-B99E-4E2B-93CB-AFD5A6F00786}"/>
    <pc:docChg chg="undo custSel addSld delSld modSld sldOrd">
      <pc:chgData name="Obatare Ogbor" userId="059d8a84b03ec4ba" providerId="LiveId" clId="{4B86F42C-B99E-4E2B-93CB-AFD5A6F00786}" dt="2025-02-15T03:27:41.998" v="2762" actId="14100"/>
      <pc:docMkLst>
        <pc:docMk/>
      </pc:docMkLst>
      <pc:sldChg chg="addSp modSp mod">
        <pc:chgData name="Obatare Ogbor" userId="059d8a84b03ec4ba" providerId="LiveId" clId="{4B86F42C-B99E-4E2B-93CB-AFD5A6F00786}" dt="2025-02-15T03:17:59.993" v="2688" actId="255"/>
        <pc:sldMkLst>
          <pc:docMk/>
          <pc:sldMk cId="3235983696" sldId="257"/>
        </pc:sldMkLst>
        <pc:spChg chg="mod">
          <ac:chgData name="Obatare Ogbor" userId="059d8a84b03ec4ba" providerId="LiveId" clId="{4B86F42C-B99E-4E2B-93CB-AFD5A6F00786}" dt="2025-02-15T03:15:43.355" v="2678" actId="20577"/>
          <ac:spMkLst>
            <pc:docMk/>
            <pc:sldMk cId="3235983696" sldId="257"/>
            <ac:spMk id="3" creationId="{D22D046E-2797-57C2-7F2A-073E357913B7}"/>
          </ac:spMkLst>
        </pc:spChg>
        <pc:spChg chg="mod">
          <ac:chgData name="Obatare Ogbor" userId="059d8a84b03ec4ba" providerId="LiveId" clId="{4B86F42C-B99E-4E2B-93CB-AFD5A6F00786}" dt="2025-02-15T03:17:59.993" v="2688" actId="255"/>
          <ac:spMkLst>
            <pc:docMk/>
            <pc:sldMk cId="3235983696" sldId="257"/>
            <ac:spMk id="4" creationId="{2314E7B3-1CD4-7AC1-16FA-86FBEC81095B}"/>
          </ac:spMkLst>
        </pc:spChg>
        <pc:spChg chg="add mod ord">
          <ac:chgData name="Obatare Ogbor" userId="059d8a84b03ec4ba" providerId="LiveId" clId="{4B86F42C-B99E-4E2B-93CB-AFD5A6F00786}" dt="2025-02-12T17:14:45.950" v="31" actId="207"/>
          <ac:spMkLst>
            <pc:docMk/>
            <pc:sldMk cId="3235983696" sldId="257"/>
            <ac:spMk id="6" creationId="{904AAEE8-CF86-BB63-85FD-0709C1FFB5E6}"/>
          </ac:spMkLst>
        </pc:spChg>
        <pc:spChg chg="add mod">
          <ac:chgData name="Obatare Ogbor" userId="059d8a84b03ec4ba" providerId="LiveId" clId="{4B86F42C-B99E-4E2B-93CB-AFD5A6F00786}" dt="2025-02-15T03:12:03.378" v="2670" actId="14100"/>
          <ac:spMkLst>
            <pc:docMk/>
            <pc:sldMk cId="3235983696" sldId="257"/>
            <ac:spMk id="7" creationId="{5B043A7E-3821-48F7-BBA9-2A80E7898422}"/>
          </ac:spMkLst>
        </pc:spChg>
        <pc:graphicFrameChg chg="add mod">
          <ac:chgData name="Obatare Ogbor" userId="059d8a84b03ec4ba" providerId="LiveId" clId="{4B86F42C-B99E-4E2B-93CB-AFD5A6F00786}" dt="2025-02-15T03:12:03.378" v="2670" actId="14100"/>
          <ac:graphicFrameMkLst>
            <pc:docMk/>
            <pc:sldMk cId="3235983696" sldId="257"/>
            <ac:graphicFrameMk id="8" creationId="{43D2DEDB-A630-449B-9194-6BCB749344B1}"/>
          </ac:graphicFrameMkLst>
        </pc:graphicFrameChg>
      </pc:sldChg>
      <pc:sldChg chg="addSp delSp modSp mod">
        <pc:chgData name="Obatare Ogbor" userId="059d8a84b03ec4ba" providerId="LiveId" clId="{4B86F42C-B99E-4E2B-93CB-AFD5A6F00786}" dt="2025-02-15T03:20:42.923" v="2727" actId="20577"/>
        <pc:sldMkLst>
          <pc:docMk/>
          <pc:sldMk cId="4121415458" sldId="258"/>
        </pc:sldMkLst>
        <pc:spChg chg="add mod">
          <ac:chgData name="Obatare Ogbor" userId="059d8a84b03ec4ba" providerId="LiveId" clId="{4B86F42C-B99E-4E2B-93CB-AFD5A6F00786}" dt="2025-02-12T17:57:47.726" v="1103"/>
          <ac:spMkLst>
            <pc:docMk/>
            <pc:sldMk cId="4121415458" sldId="258"/>
            <ac:spMk id="5" creationId="{98D3627A-E17E-2B87-D962-E2756CBA2AB6}"/>
          </ac:spMkLst>
        </pc:spChg>
        <pc:spChg chg="add mod">
          <ac:chgData name="Obatare Ogbor" userId="059d8a84b03ec4ba" providerId="LiveId" clId="{4B86F42C-B99E-4E2B-93CB-AFD5A6F00786}" dt="2025-02-15T03:17:20.456" v="2682" actId="1076"/>
          <ac:spMkLst>
            <pc:docMk/>
            <pc:sldMk cId="4121415458" sldId="258"/>
            <ac:spMk id="6" creationId="{6D353EC9-1B88-1111-B3DF-3E909391127F}"/>
          </ac:spMkLst>
        </pc:spChg>
        <pc:spChg chg="add mod">
          <ac:chgData name="Obatare Ogbor" userId="059d8a84b03ec4ba" providerId="LiveId" clId="{4B86F42C-B99E-4E2B-93CB-AFD5A6F00786}" dt="2025-02-12T17:59:07.228" v="1106" actId="27636"/>
          <ac:spMkLst>
            <pc:docMk/>
            <pc:sldMk cId="4121415458" sldId="258"/>
            <ac:spMk id="7" creationId="{8BDEBA14-B950-253D-64B3-F2BF06C0F731}"/>
          </ac:spMkLst>
        </pc:spChg>
        <pc:spChg chg="add mod">
          <ac:chgData name="Obatare Ogbor" userId="059d8a84b03ec4ba" providerId="LiveId" clId="{4B86F42C-B99E-4E2B-93CB-AFD5A6F00786}" dt="2025-02-15T03:20:42.923" v="2727" actId="20577"/>
          <ac:spMkLst>
            <pc:docMk/>
            <pc:sldMk cId="4121415458" sldId="258"/>
            <ac:spMk id="8" creationId="{4608E16D-5AD9-0242-C6CF-A76019960025}"/>
          </ac:spMkLst>
        </pc:spChg>
        <pc:spChg chg="add mod">
          <ac:chgData name="Obatare Ogbor" userId="059d8a84b03ec4ba" providerId="LiveId" clId="{4B86F42C-B99E-4E2B-93CB-AFD5A6F00786}" dt="2025-02-15T03:18:07.934" v="2689" actId="14100"/>
          <ac:spMkLst>
            <pc:docMk/>
            <pc:sldMk cId="4121415458" sldId="258"/>
            <ac:spMk id="9" creationId="{CBCE237F-9CE6-351A-3D3C-3C580ED0E565}"/>
          </ac:spMkLst>
        </pc:spChg>
        <pc:spChg chg="add mod">
          <ac:chgData name="Obatare Ogbor" userId="059d8a84b03ec4ba" providerId="LiveId" clId="{4B86F42C-B99E-4E2B-93CB-AFD5A6F00786}" dt="2025-02-15T03:18:21.543" v="2691" actId="14100"/>
          <ac:spMkLst>
            <pc:docMk/>
            <pc:sldMk cId="4121415458" sldId="258"/>
            <ac:spMk id="10" creationId="{42C18876-242F-F3B5-69C6-8439E9050F36}"/>
          </ac:spMkLst>
        </pc:spChg>
        <pc:graphicFrameChg chg="add mod">
          <ac:chgData name="Obatare Ogbor" userId="059d8a84b03ec4ba" providerId="LiveId" clId="{4B86F42C-B99E-4E2B-93CB-AFD5A6F00786}" dt="2025-02-15T03:18:21.543" v="2691" actId="14100"/>
          <ac:graphicFrameMkLst>
            <pc:docMk/>
            <pc:sldMk cId="4121415458" sldId="258"/>
            <ac:graphicFrameMk id="14" creationId="{31957F5B-BD7F-470A-AA32-EB4C13CACE35}"/>
          </ac:graphicFrameMkLst>
        </pc:graphicFrameChg>
      </pc:sldChg>
      <pc:sldChg chg="modSp del mod ord">
        <pc:chgData name="Obatare Ogbor" userId="059d8a84b03ec4ba" providerId="LiveId" clId="{4B86F42C-B99E-4E2B-93CB-AFD5A6F00786}" dt="2025-02-15T02:57:02.967" v="2654" actId="2696"/>
        <pc:sldMkLst>
          <pc:docMk/>
          <pc:sldMk cId="199605876" sldId="259"/>
        </pc:sldMkLst>
      </pc:sldChg>
      <pc:sldChg chg="addSp delSp modSp add mod">
        <pc:chgData name="Obatare Ogbor" userId="059d8a84b03ec4ba" providerId="LiveId" clId="{4B86F42C-B99E-4E2B-93CB-AFD5A6F00786}" dt="2025-02-15T03:27:41.998" v="2762" actId="14100"/>
        <pc:sldMkLst>
          <pc:docMk/>
          <pc:sldMk cId="1034677021" sldId="260"/>
        </pc:sldMkLst>
        <pc:spChg chg="mod">
          <ac:chgData name="Obatare Ogbor" userId="059d8a84b03ec4ba" providerId="LiveId" clId="{4B86F42C-B99E-4E2B-93CB-AFD5A6F00786}" dt="2025-02-12T18:48:58.977" v="2048" actId="1076"/>
          <ac:spMkLst>
            <pc:docMk/>
            <pc:sldMk cId="1034677021" sldId="260"/>
            <ac:spMk id="6" creationId="{E1C808D2-3F12-A28C-D35E-8FA4D86DA0BA}"/>
          </ac:spMkLst>
        </pc:spChg>
        <pc:spChg chg="mod">
          <ac:chgData name="Obatare Ogbor" userId="059d8a84b03ec4ba" providerId="LiveId" clId="{4B86F42C-B99E-4E2B-93CB-AFD5A6F00786}" dt="2025-02-15T03:26:23.763" v="2758" actId="14100"/>
          <ac:spMkLst>
            <pc:docMk/>
            <pc:sldMk cId="1034677021" sldId="260"/>
            <ac:spMk id="8" creationId="{1365A38E-1295-2620-07A9-38EC26AC9FF1}"/>
          </ac:spMkLst>
        </pc:spChg>
        <pc:spChg chg="mod">
          <ac:chgData name="Obatare Ogbor" userId="059d8a84b03ec4ba" providerId="LiveId" clId="{4B86F42C-B99E-4E2B-93CB-AFD5A6F00786}" dt="2025-02-15T03:26:53.941" v="2759" actId="1076"/>
          <ac:spMkLst>
            <pc:docMk/>
            <pc:sldMk cId="1034677021" sldId="260"/>
            <ac:spMk id="9" creationId="{08B309B2-E555-27EA-1312-9AAFDAA53110}"/>
          </ac:spMkLst>
        </pc:spChg>
        <pc:spChg chg="mod">
          <ac:chgData name="Obatare Ogbor" userId="059d8a84b03ec4ba" providerId="LiveId" clId="{4B86F42C-B99E-4E2B-93CB-AFD5A6F00786}" dt="2025-02-15T03:27:41.998" v="2762" actId="14100"/>
          <ac:spMkLst>
            <pc:docMk/>
            <pc:sldMk cId="1034677021" sldId="260"/>
            <ac:spMk id="10" creationId="{EBA7D28F-F62F-2B41-0C51-BE38ED6DF547}"/>
          </ac:spMkLst>
        </pc:spChg>
        <pc:graphicFrameChg chg="add mod">
          <ac:chgData name="Obatare Ogbor" userId="059d8a84b03ec4ba" providerId="LiveId" clId="{4B86F42C-B99E-4E2B-93CB-AFD5A6F00786}" dt="2025-02-15T03:27:41.998" v="2762" actId="14100"/>
          <ac:graphicFrameMkLst>
            <pc:docMk/>
            <pc:sldMk cId="1034677021" sldId="260"/>
            <ac:graphicFrameMk id="11" creationId="{852093F5-F9BC-4CB4-8994-F03E0E1BEC73}"/>
          </ac:graphicFrameMkLst>
        </pc:graphicFrameChg>
      </pc:sldChg>
      <pc:sldChg chg="addSp delSp modSp new mod ord setBg">
        <pc:chgData name="Obatare Ogbor" userId="059d8a84b03ec4ba" providerId="LiveId" clId="{4B86F42C-B99E-4E2B-93CB-AFD5A6F00786}" dt="2025-02-14T20:06:14.686" v="2653" actId="22"/>
        <pc:sldMkLst>
          <pc:docMk/>
          <pc:sldMk cId="1618609454" sldId="261"/>
        </pc:sldMkLst>
        <pc:spChg chg="add mod ord">
          <ac:chgData name="Obatare Ogbor" userId="059d8a84b03ec4ba" providerId="LiveId" clId="{4B86F42C-B99E-4E2B-93CB-AFD5A6F00786}" dt="2025-02-14T19:06:53.467" v="2651" actId="167"/>
          <ac:spMkLst>
            <pc:docMk/>
            <pc:sldMk cId="1618609454" sldId="261"/>
            <ac:spMk id="5" creationId="{E62DB840-BA81-26AF-39A9-B487897A9B03}"/>
          </ac:spMkLst>
        </pc:spChg>
        <pc:picChg chg="add">
          <ac:chgData name="Obatare Ogbor" userId="059d8a84b03ec4ba" providerId="LiveId" clId="{4B86F42C-B99E-4E2B-93CB-AFD5A6F00786}" dt="2025-02-14T20:06:14.686" v="2653" actId="22"/>
          <ac:picMkLst>
            <pc:docMk/>
            <pc:sldMk cId="1618609454" sldId="261"/>
            <ac:picMk id="3" creationId="{82327B97-5DCC-00A7-91E2-C28AC5E00210}"/>
          </ac:picMkLst>
        </pc:picChg>
      </pc:sldChg>
      <pc:sldChg chg="addSp delSp modSp add mod">
        <pc:chgData name="Obatare Ogbor" userId="059d8a84b03ec4ba" providerId="LiveId" clId="{4B86F42C-B99E-4E2B-93CB-AFD5A6F00786}" dt="2025-02-15T03:22:44.279" v="2740" actId="20577"/>
        <pc:sldMkLst>
          <pc:docMk/>
          <pc:sldMk cId="726570919" sldId="262"/>
        </pc:sldMkLst>
        <pc:spChg chg="mod">
          <ac:chgData name="Obatare Ogbor" userId="059d8a84b03ec4ba" providerId="LiveId" clId="{4B86F42C-B99E-4E2B-93CB-AFD5A6F00786}" dt="2025-02-15T03:22:44.279" v="2740" actId="20577"/>
          <ac:spMkLst>
            <pc:docMk/>
            <pc:sldMk cId="726570919" sldId="262"/>
            <ac:spMk id="8" creationId="{75B31855-658F-15E5-8794-6BA6469013F4}"/>
          </ac:spMkLst>
        </pc:spChg>
        <pc:spChg chg="mod">
          <ac:chgData name="Obatare Ogbor" userId="059d8a84b03ec4ba" providerId="LiveId" clId="{4B86F42C-B99E-4E2B-93CB-AFD5A6F00786}" dt="2025-02-15T03:21:32.746" v="2731" actId="255"/>
          <ac:spMkLst>
            <pc:docMk/>
            <pc:sldMk cId="726570919" sldId="262"/>
            <ac:spMk id="9" creationId="{A5BCB758-B7E9-FA09-01D9-D3A417605B7F}"/>
          </ac:spMkLst>
        </pc:spChg>
        <pc:spChg chg="mod">
          <ac:chgData name="Obatare Ogbor" userId="059d8a84b03ec4ba" providerId="LiveId" clId="{4B86F42C-B99E-4E2B-93CB-AFD5A6F00786}" dt="2025-02-15T03:22:04.543" v="2737" actId="14100"/>
          <ac:spMkLst>
            <pc:docMk/>
            <pc:sldMk cId="726570919" sldId="262"/>
            <ac:spMk id="10" creationId="{36904074-4C1C-0A63-9130-ED6AA238AF9F}"/>
          </ac:spMkLst>
        </pc:spChg>
        <pc:graphicFrameChg chg="add mod">
          <ac:chgData name="Obatare Ogbor" userId="059d8a84b03ec4ba" providerId="LiveId" clId="{4B86F42C-B99E-4E2B-93CB-AFD5A6F00786}" dt="2025-02-15T03:22:04.543" v="2737" actId="14100"/>
          <ac:graphicFrameMkLst>
            <pc:docMk/>
            <pc:sldMk cId="726570919" sldId="262"/>
            <ac:graphicFrameMk id="2" creationId="{B4E56DC2-D71B-4DE9-BD99-F5604A25B754}"/>
          </ac:graphicFrameMkLst>
        </pc:graphicFrameChg>
      </pc:sldChg>
      <pc:sldChg chg="addSp modSp new del mod">
        <pc:chgData name="Obatare Ogbor" userId="059d8a84b03ec4ba" providerId="LiveId" clId="{4B86F42C-B99E-4E2B-93CB-AFD5A6F00786}" dt="2025-02-15T03:11:32.976" v="2667" actId="47"/>
        <pc:sldMkLst>
          <pc:docMk/>
          <pc:sldMk cId="1133283558" sldId="263"/>
        </pc:sldMkLst>
      </pc:sldChg>
    </pc:docChg>
  </pc:docChgLst>
  <pc:docChgLst>
    <pc:chgData name="Obatare Ogbor" userId="059d8a84b03ec4ba" providerId="LiveId" clId="{4988AB43-E9D2-4965-B0DD-D6673729E3C6}"/>
    <pc:docChg chg="modSld">
      <pc:chgData name="Obatare Ogbor" userId="059d8a84b03ec4ba" providerId="LiveId" clId="{4988AB43-E9D2-4965-B0DD-D6673729E3C6}" dt="2025-02-19T21:00:13.691" v="2" actId="255"/>
      <pc:docMkLst>
        <pc:docMk/>
      </pc:docMkLst>
      <pc:sldChg chg="modSp mod">
        <pc:chgData name="Obatare Ogbor" userId="059d8a84b03ec4ba" providerId="LiveId" clId="{4988AB43-E9D2-4965-B0DD-D6673729E3C6}" dt="2025-02-19T20:59:44.133" v="0" actId="255"/>
        <pc:sldMkLst>
          <pc:docMk/>
          <pc:sldMk cId="3235983696" sldId="257"/>
        </pc:sldMkLst>
        <pc:spChg chg="mod">
          <ac:chgData name="Obatare Ogbor" userId="059d8a84b03ec4ba" providerId="LiveId" clId="{4988AB43-E9D2-4965-B0DD-D6673729E3C6}" dt="2025-02-19T20:59:44.133" v="0" actId="255"/>
          <ac:spMkLst>
            <pc:docMk/>
            <pc:sldMk cId="3235983696" sldId="257"/>
            <ac:spMk id="3" creationId="{D22D046E-2797-57C2-7F2A-073E357913B7}"/>
          </ac:spMkLst>
        </pc:spChg>
      </pc:sldChg>
      <pc:sldChg chg="modSp mod">
        <pc:chgData name="Obatare Ogbor" userId="059d8a84b03ec4ba" providerId="LiveId" clId="{4988AB43-E9D2-4965-B0DD-D6673729E3C6}" dt="2025-02-19T21:00:04.657" v="1" actId="255"/>
        <pc:sldMkLst>
          <pc:docMk/>
          <pc:sldMk cId="4121415458" sldId="258"/>
        </pc:sldMkLst>
        <pc:spChg chg="mod">
          <ac:chgData name="Obatare Ogbor" userId="059d8a84b03ec4ba" providerId="LiveId" clId="{4988AB43-E9D2-4965-B0DD-D6673729E3C6}" dt="2025-02-19T21:00:04.657" v="1" actId="255"/>
          <ac:spMkLst>
            <pc:docMk/>
            <pc:sldMk cId="4121415458" sldId="258"/>
            <ac:spMk id="8" creationId="{4608E16D-5AD9-0242-C6CF-A76019960025}"/>
          </ac:spMkLst>
        </pc:spChg>
      </pc:sldChg>
      <pc:sldChg chg="modSp mod">
        <pc:chgData name="Obatare Ogbor" userId="059d8a84b03ec4ba" providerId="LiveId" clId="{4988AB43-E9D2-4965-B0DD-D6673729E3C6}" dt="2025-02-19T21:00:13.691" v="2" actId="255"/>
        <pc:sldMkLst>
          <pc:docMk/>
          <pc:sldMk cId="726570919" sldId="262"/>
        </pc:sldMkLst>
        <pc:spChg chg="mod">
          <ac:chgData name="Obatare Ogbor" userId="059d8a84b03ec4ba" providerId="LiveId" clId="{4988AB43-E9D2-4965-B0DD-D6673729E3C6}" dt="2025-02-19T21:00:13.691" v="2" actId="255"/>
          <ac:spMkLst>
            <pc:docMk/>
            <pc:sldMk cId="726570919" sldId="262"/>
            <ac:spMk id="8" creationId="{75B31855-658F-15E5-8794-6BA6469013F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ea\OneDrive\Documents\Tare\10Alytics\Excel\Capstone%20Project\FlexTrad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ea\OneDrive\Documents\Tare\10Alytics\Excel\Capstone%20Project\FlexTrad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9d8a84b03ec4ba/Documents/Tare/10Alytics/Excel/Capstone%20Project/FlexTrad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ea\OneDrive\Documents\Tare\10Alytics\Excel\Capstone%20Project\FlexTrad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[FlexTrade.xlsx]Working_file_session_duration!session_duration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Average Session Duration (secs)  by Bounce Rate</a:t>
            </a:r>
          </a:p>
        </c:rich>
      </c:tx>
      <c:layout>
        <c:manualLayout>
          <c:xMode val="edge"/>
          <c:yMode val="edge"/>
          <c:x val="0.14476399825021868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Working_file_session_duration!$B$1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99FF66"/>
              </a:solidFill>
              <a:round/>
            </a:ln>
            <a:effectLst/>
          </c:spPr>
          <c:marker>
            <c:symbol val="none"/>
          </c:marker>
          <c:cat>
            <c:strRef>
              <c:f>Working_file_session_duration!$A$2:$A$103</c:f>
              <c:strCach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strCache>
            </c:strRef>
          </c:cat>
          <c:val>
            <c:numRef>
              <c:f>Working_file_session_duration!$B$2:$B$103</c:f>
              <c:numCache>
                <c:formatCode>0</c:formatCode>
                <c:ptCount val="101"/>
                <c:pt idx="0">
                  <c:v>660</c:v>
                </c:pt>
                <c:pt idx="1">
                  <c:v>778.5</c:v>
                </c:pt>
                <c:pt idx="2">
                  <c:v>1211.4285714285713</c:v>
                </c:pt>
                <c:pt idx="3">
                  <c:v>966.2</c:v>
                </c:pt>
                <c:pt idx="4">
                  <c:v>1041.1875</c:v>
                </c:pt>
                <c:pt idx="5">
                  <c:v>826.23076923076928</c:v>
                </c:pt>
                <c:pt idx="6">
                  <c:v>877.09090909090912</c:v>
                </c:pt>
                <c:pt idx="7">
                  <c:v>592.625</c:v>
                </c:pt>
                <c:pt idx="8">
                  <c:v>1274.4444444444443</c:v>
                </c:pt>
                <c:pt idx="9">
                  <c:v>872.53846153846155</c:v>
                </c:pt>
                <c:pt idx="10">
                  <c:v>1071.7857142857142</c:v>
                </c:pt>
                <c:pt idx="11">
                  <c:v>811.75</c:v>
                </c:pt>
                <c:pt idx="12">
                  <c:v>707</c:v>
                </c:pt>
                <c:pt idx="13">
                  <c:v>950.93333333333328</c:v>
                </c:pt>
                <c:pt idx="14">
                  <c:v>632.75</c:v>
                </c:pt>
                <c:pt idx="15">
                  <c:v>731.08333333333337</c:v>
                </c:pt>
                <c:pt idx="16">
                  <c:v>807.66666666666663</c:v>
                </c:pt>
                <c:pt idx="17">
                  <c:v>950.69230769230774</c:v>
                </c:pt>
                <c:pt idx="18">
                  <c:v>930.77777777777783</c:v>
                </c:pt>
                <c:pt idx="19">
                  <c:v>1103.4000000000001</c:v>
                </c:pt>
                <c:pt idx="20">
                  <c:v>937.1</c:v>
                </c:pt>
                <c:pt idx="21">
                  <c:v>865.09090909090912</c:v>
                </c:pt>
                <c:pt idx="22">
                  <c:v>855.81818181818187</c:v>
                </c:pt>
                <c:pt idx="23">
                  <c:v>693.63636363636363</c:v>
                </c:pt>
                <c:pt idx="24">
                  <c:v>1321</c:v>
                </c:pt>
                <c:pt idx="25">
                  <c:v>941.21428571428567</c:v>
                </c:pt>
                <c:pt idx="26">
                  <c:v>911.77777777777783</c:v>
                </c:pt>
                <c:pt idx="27">
                  <c:v>1052.0666666666666</c:v>
                </c:pt>
                <c:pt idx="28">
                  <c:v>967.36363636363637</c:v>
                </c:pt>
                <c:pt idx="29">
                  <c:v>757.4</c:v>
                </c:pt>
                <c:pt idx="30">
                  <c:v>641.21428571428567</c:v>
                </c:pt>
                <c:pt idx="31">
                  <c:v>575.75</c:v>
                </c:pt>
                <c:pt idx="32">
                  <c:v>891.42857142857144</c:v>
                </c:pt>
                <c:pt idx="33">
                  <c:v>728.83333333333337</c:v>
                </c:pt>
                <c:pt idx="34">
                  <c:v>974.81818181818187</c:v>
                </c:pt>
                <c:pt idx="35">
                  <c:v>730.5</c:v>
                </c:pt>
                <c:pt idx="36">
                  <c:v>849.77777777777783</c:v>
                </c:pt>
                <c:pt idx="37">
                  <c:v>917.25</c:v>
                </c:pt>
                <c:pt idx="38">
                  <c:v>944.88888888888891</c:v>
                </c:pt>
                <c:pt idx="39">
                  <c:v>764.66666666666663</c:v>
                </c:pt>
                <c:pt idx="40">
                  <c:v>506.5</c:v>
                </c:pt>
                <c:pt idx="41">
                  <c:v>886</c:v>
                </c:pt>
                <c:pt idx="42">
                  <c:v>547</c:v>
                </c:pt>
                <c:pt idx="43">
                  <c:v>766.5</c:v>
                </c:pt>
                <c:pt idx="44">
                  <c:v>907.2</c:v>
                </c:pt>
                <c:pt idx="45">
                  <c:v>845</c:v>
                </c:pt>
                <c:pt idx="46">
                  <c:v>950.71428571428567</c:v>
                </c:pt>
                <c:pt idx="47">
                  <c:v>978.93333333333328</c:v>
                </c:pt>
                <c:pt idx="48">
                  <c:v>1008.125</c:v>
                </c:pt>
                <c:pt idx="49">
                  <c:v>857.90909090909088</c:v>
                </c:pt>
                <c:pt idx="50">
                  <c:v>755</c:v>
                </c:pt>
                <c:pt idx="51">
                  <c:v>771.44444444444446</c:v>
                </c:pt>
                <c:pt idx="52">
                  <c:v>461.25</c:v>
                </c:pt>
                <c:pt idx="53">
                  <c:v>991.53846153846155</c:v>
                </c:pt>
                <c:pt idx="54">
                  <c:v>803.22222222222217</c:v>
                </c:pt>
                <c:pt idx="55">
                  <c:v>1028.3</c:v>
                </c:pt>
                <c:pt idx="56">
                  <c:v>808.33333333333337</c:v>
                </c:pt>
                <c:pt idx="57">
                  <c:v>1131.5</c:v>
                </c:pt>
                <c:pt idx="58">
                  <c:v>954.1</c:v>
                </c:pt>
                <c:pt idx="59">
                  <c:v>738.83333333333337</c:v>
                </c:pt>
                <c:pt idx="60">
                  <c:v>829.375</c:v>
                </c:pt>
                <c:pt idx="61">
                  <c:v>901.8</c:v>
                </c:pt>
                <c:pt idx="62">
                  <c:v>924.4</c:v>
                </c:pt>
                <c:pt idx="63">
                  <c:v>685</c:v>
                </c:pt>
                <c:pt idx="64">
                  <c:v>879.13333333333333</c:v>
                </c:pt>
                <c:pt idx="65">
                  <c:v>843.16666666666663</c:v>
                </c:pt>
                <c:pt idx="66">
                  <c:v>826.28571428571433</c:v>
                </c:pt>
                <c:pt idx="67">
                  <c:v>1169.1538461538462</c:v>
                </c:pt>
                <c:pt idx="68">
                  <c:v>920.27272727272725</c:v>
                </c:pt>
                <c:pt idx="69">
                  <c:v>974.58333333333337</c:v>
                </c:pt>
                <c:pt idx="70">
                  <c:v>857.6</c:v>
                </c:pt>
                <c:pt idx="71">
                  <c:v>995.22222222222217</c:v>
                </c:pt>
                <c:pt idx="72">
                  <c:v>907</c:v>
                </c:pt>
                <c:pt idx="73">
                  <c:v>995.18181818181813</c:v>
                </c:pt>
                <c:pt idx="74">
                  <c:v>1066.909090909091</c:v>
                </c:pt>
                <c:pt idx="75">
                  <c:v>702.125</c:v>
                </c:pt>
                <c:pt idx="76">
                  <c:v>1148.3636363636363</c:v>
                </c:pt>
                <c:pt idx="77">
                  <c:v>853.07692307692309</c:v>
                </c:pt>
                <c:pt idx="78">
                  <c:v>900.33333333333337</c:v>
                </c:pt>
                <c:pt idx="79">
                  <c:v>958.84615384615381</c:v>
                </c:pt>
                <c:pt idx="80">
                  <c:v>722.6</c:v>
                </c:pt>
                <c:pt idx="81">
                  <c:v>1180.3333333333333</c:v>
                </c:pt>
                <c:pt idx="82">
                  <c:v>1124.3333333333333</c:v>
                </c:pt>
                <c:pt idx="83">
                  <c:v>863.36363636363637</c:v>
                </c:pt>
                <c:pt idx="84">
                  <c:v>960</c:v>
                </c:pt>
                <c:pt idx="85">
                  <c:v>1214.2727272727273</c:v>
                </c:pt>
                <c:pt idx="86">
                  <c:v>842.2</c:v>
                </c:pt>
                <c:pt idx="87">
                  <c:v>1139</c:v>
                </c:pt>
                <c:pt idx="88">
                  <c:v>920</c:v>
                </c:pt>
                <c:pt idx="89">
                  <c:v>1043.7142857142858</c:v>
                </c:pt>
                <c:pt idx="90">
                  <c:v>661.625</c:v>
                </c:pt>
                <c:pt idx="91">
                  <c:v>940.14285714285711</c:v>
                </c:pt>
                <c:pt idx="92">
                  <c:v>532.70000000000005</c:v>
                </c:pt>
                <c:pt idx="93">
                  <c:v>759.88888888888891</c:v>
                </c:pt>
                <c:pt idx="94">
                  <c:v>775.41666666666663</c:v>
                </c:pt>
                <c:pt idx="95">
                  <c:v>1097.4000000000001</c:v>
                </c:pt>
                <c:pt idx="96">
                  <c:v>887.9</c:v>
                </c:pt>
                <c:pt idx="97">
                  <c:v>812.36363636363637</c:v>
                </c:pt>
                <c:pt idx="98">
                  <c:v>938.41666666666663</c:v>
                </c:pt>
                <c:pt idx="99">
                  <c:v>1262</c:v>
                </c:pt>
                <c:pt idx="100">
                  <c:v>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33-41E5-8058-D1431E9E2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5228063"/>
        <c:axId val="1755228543"/>
      </c:lineChart>
      <c:catAx>
        <c:axId val="175522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8543"/>
        <c:crosses val="autoZero"/>
        <c:auto val="1"/>
        <c:lblAlgn val="ctr"/>
        <c:lblOffset val="100"/>
        <c:noMultiLvlLbl val="0"/>
      </c:catAx>
      <c:valAx>
        <c:axId val="1755228543"/>
        <c:scaling>
          <c:orientation val="minMax"/>
          <c:min val="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8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[FlexTrade.xlsx]Working_file_bounce_conversion_!BounceConversion_rate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>
                <a:solidFill>
                  <a:schemeClr val="bg1">
                    <a:lumMod val="50000"/>
                  </a:schemeClr>
                </a:solidFill>
              </a:rPr>
              <a:t>Bounce and Conversion Rates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99FF6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660633255151121E-2"/>
          <c:y val="0.21473438119912558"/>
          <c:w val="0.91193685058553464"/>
          <c:h val="0.39554270945111747"/>
        </c:manualLayout>
      </c:layout>
      <c:lineChart>
        <c:grouping val="standard"/>
        <c:varyColors val="0"/>
        <c:ser>
          <c:idx val="0"/>
          <c:order val="0"/>
          <c:tx>
            <c:strRef>
              <c:f>Working_file_bounce_conversion_!$B$1</c:f>
              <c:strCache>
                <c:ptCount val="1"/>
                <c:pt idx="0">
                  <c:v>Average of Conversion_Rate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Working_file_bounce_conversion_!$A$2:$A$51</c:f>
              <c:multiLvlStrCache>
                <c:ptCount val="45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Working_file_bounce_conversion_!$B$2:$B$51</c:f>
              <c:numCache>
                <c:formatCode>0%</c:formatCode>
                <c:ptCount val="45"/>
                <c:pt idx="0">
                  <c:v>0.34913043478260875</c:v>
                </c:pt>
                <c:pt idx="1">
                  <c:v>0.48736842105263156</c:v>
                </c:pt>
                <c:pt idx="2">
                  <c:v>0.34307692307692306</c:v>
                </c:pt>
                <c:pt idx="3">
                  <c:v>0.48833333333333334</c:v>
                </c:pt>
                <c:pt idx="4">
                  <c:v>0.54499999999999993</c:v>
                </c:pt>
                <c:pt idx="5">
                  <c:v>0.55419354838709678</c:v>
                </c:pt>
                <c:pt idx="6">
                  <c:v>0.42681818181818182</c:v>
                </c:pt>
                <c:pt idx="7">
                  <c:v>0.4728</c:v>
                </c:pt>
                <c:pt idx="8">
                  <c:v>0.52045454545454539</c:v>
                </c:pt>
                <c:pt idx="9">
                  <c:v>0.55749999999999988</c:v>
                </c:pt>
                <c:pt idx="10">
                  <c:v>0.45433333333333342</c:v>
                </c:pt>
                <c:pt idx="11">
                  <c:v>0.58687500000000004</c:v>
                </c:pt>
                <c:pt idx="12">
                  <c:v>0.44899999999999984</c:v>
                </c:pt>
                <c:pt idx="13">
                  <c:v>0.54499999999999993</c:v>
                </c:pt>
                <c:pt idx="14">
                  <c:v>0.47720000000000007</c:v>
                </c:pt>
                <c:pt idx="15">
                  <c:v>0.42388888888888893</c:v>
                </c:pt>
                <c:pt idx="16">
                  <c:v>0.4936363636363636</c:v>
                </c:pt>
                <c:pt idx="17">
                  <c:v>0.47625000000000012</c:v>
                </c:pt>
                <c:pt idx="18">
                  <c:v>0.39411764705882346</c:v>
                </c:pt>
                <c:pt idx="19">
                  <c:v>0.46129032258064528</c:v>
                </c:pt>
                <c:pt idx="20">
                  <c:v>0.48285714285714298</c:v>
                </c:pt>
                <c:pt idx="21">
                  <c:v>0.5130434782608696</c:v>
                </c:pt>
                <c:pt idx="22">
                  <c:v>0.5895652173913043</c:v>
                </c:pt>
                <c:pt idx="23">
                  <c:v>0.44499999999999995</c:v>
                </c:pt>
                <c:pt idx="24">
                  <c:v>0.46160000000000001</c:v>
                </c:pt>
                <c:pt idx="25">
                  <c:v>0.66000000000000014</c:v>
                </c:pt>
                <c:pt idx="26">
                  <c:v>0.56700000000000006</c:v>
                </c:pt>
                <c:pt idx="27">
                  <c:v>0.56647058823529406</c:v>
                </c:pt>
                <c:pt idx="28">
                  <c:v>0.45800000000000007</c:v>
                </c:pt>
                <c:pt idx="29">
                  <c:v>0.60296296296296303</c:v>
                </c:pt>
                <c:pt idx="30">
                  <c:v>0.52884615384615385</c:v>
                </c:pt>
                <c:pt idx="31">
                  <c:v>0.63235294117647067</c:v>
                </c:pt>
                <c:pt idx="32">
                  <c:v>0.48391304347826081</c:v>
                </c:pt>
                <c:pt idx="33">
                  <c:v>0.47625000000000006</c:v>
                </c:pt>
                <c:pt idx="34">
                  <c:v>0.41888888888888892</c:v>
                </c:pt>
                <c:pt idx="35">
                  <c:v>0.49222222222222234</c:v>
                </c:pt>
                <c:pt idx="36">
                  <c:v>0.43642857142857133</c:v>
                </c:pt>
                <c:pt idx="37">
                  <c:v>0.59444444444444444</c:v>
                </c:pt>
                <c:pt idx="38">
                  <c:v>0.43904761904761902</c:v>
                </c:pt>
                <c:pt idx="39">
                  <c:v>0.51800000000000002</c:v>
                </c:pt>
                <c:pt idx="40">
                  <c:v>0.50419354838709673</c:v>
                </c:pt>
                <c:pt idx="41">
                  <c:v>0.47117647058823531</c:v>
                </c:pt>
                <c:pt idx="42">
                  <c:v>0.50260869565217392</c:v>
                </c:pt>
                <c:pt idx="43">
                  <c:v>0.5154545454545455</c:v>
                </c:pt>
                <c:pt idx="44">
                  <c:v>0.48785714285714282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60-41BC-BAFD-F2EB45A63859}"/>
            </c:ext>
          </c:extLst>
        </c:ser>
        <c:ser>
          <c:idx val="1"/>
          <c:order val="1"/>
          <c:tx>
            <c:strRef>
              <c:f>Working_file_bounce_conversion_!$C$1</c:f>
              <c:strCache>
                <c:ptCount val="1"/>
                <c:pt idx="0">
                  <c:v>Average of Bounce_Rate</c:v>
                </c:pt>
              </c:strCache>
            </c:strRef>
          </c:tx>
          <c:spPr>
            <a:ln w="28575" cap="rnd">
              <a:solidFill>
                <a:srgbClr val="99FF66"/>
              </a:solidFill>
              <a:round/>
            </a:ln>
            <a:effectLst/>
          </c:spPr>
          <c:marker>
            <c:symbol val="none"/>
          </c:marker>
          <c:cat>
            <c:multiLvlStrRef>
              <c:f>Working_file_bounce_conversion_!$A$2:$A$51</c:f>
              <c:multiLvlStrCache>
                <c:ptCount val="45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  <c:pt idx="24">
                    <c:v>2022</c:v>
                  </c:pt>
                  <c:pt idx="36">
                    <c:v>2023</c:v>
                  </c:pt>
                </c:lvl>
              </c:multiLvlStrCache>
            </c:multiLvlStrRef>
          </c:cat>
          <c:val>
            <c:numRef>
              <c:f>Working_file_bounce_conversion_!$C$2:$C$51</c:f>
              <c:numCache>
                <c:formatCode>0%</c:formatCode>
                <c:ptCount val="45"/>
                <c:pt idx="0">
                  <c:v>0.44347826086956521</c:v>
                </c:pt>
                <c:pt idx="1">
                  <c:v>0.52157894736842103</c:v>
                </c:pt>
                <c:pt idx="2">
                  <c:v>0.40076923076923071</c:v>
                </c:pt>
                <c:pt idx="3">
                  <c:v>0.51375000000000004</c:v>
                </c:pt>
                <c:pt idx="4">
                  <c:v>0.47866666666666674</c:v>
                </c:pt>
                <c:pt idx="5">
                  <c:v>0.45290322580645148</c:v>
                </c:pt>
                <c:pt idx="6">
                  <c:v>0.49545454545454537</c:v>
                </c:pt>
                <c:pt idx="7">
                  <c:v>0.52639999999999998</c:v>
                </c:pt>
                <c:pt idx="8">
                  <c:v>0.49772727272727268</c:v>
                </c:pt>
                <c:pt idx="9">
                  <c:v>0.50166666666666659</c:v>
                </c:pt>
                <c:pt idx="10">
                  <c:v>0.505</c:v>
                </c:pt>
                <c:pt idx="11">
                  <c:v>0.5056250000000001</c:v>
                </c:pt>
                <c:pt idx="12">
                  <c:v>0.55099999999999993</c:v>
                </c:pt>
                <c:pt idx="13">
                  <c:v>0.52970588235294125</c:v>
                </c:pt>
                <c:pt idx="14">
                  <c:v>0.57200000000000006</c:v>
                </c:pt>
                <c:pt idx="15">
                  <c:v>0.55388888888888888</c:v>
                </c:pt>
                <c:pt idx="16">
                  <c:v>0.49363636363636371</c:v>
                </c:pt>
                <c:pt idx="17">
                  <c:v>0.40791666666666671</c:v>
                </c:pt>
                <c:pt idx="18">
                  <c:v>0.50941176470588234</c:v>
                </c:pt>
                <c:pt idx="19">
                  <c:v>0.46193548387096783</c:v>
                </c:pt>
                <c:pt idx="20">
                  <c:v>0.41238095238095246</c:v>
                </c:pt>
                <c:pt idx="21">
                  <c:v>0.5</c:v>
                </c:pt>
                <c:pt idx="22">
                  <c:v>0.4747826086956522</c:v>
                </c:pt>
                <c:pt idx="23">
                  <c:v>0.47272727272727266</c:v>
                </c:pt>
                <c:pt idx="24">
                  <c:v>0.41040000000000004</c:v>
                </c:pt>
                <c:pt idx="25">
                  <c:v>0.40529411764705886</c:v>
                </c:pt>
                <c:pt idx="26">
                  <c:v>0.59549999999999992</c:v>
                </c:pt>
                <c:pt idx="27">
                  <c:v>0.49529411764705883</c:v>
                </c:pt>
                <c:pt idx="28">
                  <c:v>0.49799999999999994</c:v>
                </c:pt>
                <c:pt idx="29">
                  <c:v>0.54037037037037039</c:v>
                </c:pt>
                <c:pt idx="30">
                  <c:v>0.3396153846153846</c:v>
                </c:pt>
                <c:pt idx="31">
                  <c:v>0.40470588235294119</c:v>
                </c:pt>
                <c:pt idx="32">
                  <c:v>0.54652173913043478</c:v>
                </c:pt>
                <c:pt idx="33">
                  <c:v>0.48374999999999996</c:v>
                </c:pt>
                <c:pt idx="34">
                  <c:v>0.54</c:v>
                </c:pt>
                <c:pt idx="35">
                  <c:v>0.56851851851851865</c:v>
                </c:pt>
                <c:pt idx="36">
                  <c:v>0.44571428571428567</c:v>
                </c:pt>
                <c:pt idx="37">
                  <c:v>0.72166666666666679</c:v>
                </c:pt>
                <c:pt idx="38">
                  <c:v>0.32238095238095238</c:v>
                </c:pt>
                <c:pt idx="39">
                  <c:v>0.63200000000000001</c:v>
                </c:pt>
                <c:pt idx="40">
                  <c:v>0.44096774193548394</c:v>
                </c:pt>
                <c:pt idx="41">
                  <c:v>0.48705882352941171</c:v>
                </c:pt>
                <c:pt idx="42">
                  <c:v>0.41652173913043478</c:v>
                </c:pt>
                <c:pt idx="43">
                  <c:v>0.57590909090909082</c:v>
                </c:pt>
                <c:pt idx="44">
                  <c:v>0.47714285714285704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60-41BC-BAFD-F2EB45A63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765839"/>
        <c:axId val="1762766319"/>
      </c:lineChart>
      <c:catAx>
        <c:axId val="176276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766319"/>
        <c:crosses val="autoZero"/>
        <c:auto val="1"/>
        <c:lblAlgn val="ctr"/>
        <c:lblOffset val="100"/>
        <c:noMultiLvlLbl val="0"/>
      </c:catAx>
      <c:valAx>
        <c:axId val="1762766319"/>
        <c:scaling>
          <c:orientation val="minMax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76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+mn-lt"/>
              </a:rPr>
              <a:t>Average</a:t>
            </a:r>
            <a:r>
              <a:rPr lang="en-US" b="1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Checkout Progress (%) by Cart Additions</a:t>
            </a:r>
            <a:endParaRPr lang="en-US" b="1">
              <a:solidFill>
                <a:schemeClr val="bg1">
                  <a:lumMod val="50000"/>
                </a:schemeClr>
              </a:solidFill>
              <a:latin typeface="+mn-lt"/>
            </a:endParaRPr>
          </a:p>
        </c:rich>
      </c:tx>
      <c:layout>
        <c:manualLayout>
          <c:xMode val="edge"/>
          <c:yMode val="edge"/>
          <c:x val="0.1130833333333333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274129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274129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274129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rgbClr val="274129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274129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274129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274129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274129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6"/>
                <c:pt idx="0">
                  <c:v>46.931677018633543</c:v>
                </c:pt>
                <c:pt idx="1">
                  <c:v>48.151898734177216</c:v>
                </c:pt>
                <c:pt idx="2">
                  <c:v>52.310344827586206</c:v>
                </c:pt>
                <c:pt idx="3">
                  <c:v>47.157068062827229</c:v>
                </c:pt>
                <c:pt idx="4">
                  <c:v>46.606250000000003</c:v>
                </c:pt>
                <c:pt idx="5">
                  <c:v>48.059459459459461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08-4C52-9CE1-03E149CD795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64059695"/>
        <c:axId val="1364058735"/>
      </c:lineChart>
      <c:catAx>
        <c:axId val="1364059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4058735"/>
        <c:crosses val="autoZero"/>
        <c:auto val="1"/>
        <c:lblAlgn val="ctr"/>
        <c:lblOffset val="100"/>
        <c:noMultiLvlLbl val="0"/>
      </c:catAx>
      <c:valAx>
        <c:axId val="1364058735"/>
        <c:scaling>
          <c:orientation val="minMax"/>
          <c:min val="4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4059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[FlexTrade.xlsx]Working file_feedback analysis!Feedback_analysis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Feedback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50713054059541429"/>
          <c:y val="0.10969184528387917"/>
          <c:w val="0.49286945940458576"/>
          <c:h val="0.85777619736581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'Working file_feedback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'Working file_feedback analysis'!$A$2:$A$12</c:f>
              <c:strCache>
                <c:ptCount val="10"/>
                <c:pt idx="0">
                  <c:v>The app crashed during my session.</c:v>
                </c:pt>
                <c:pt idx="1">
                  <c:v>I encountered a bug when adding items to the cart.</c:v>
                </c:pt>
                <c:pt idx="2">
                  <c:v>Smooth and hassle-free shopping experience.</c:v>
                </c:pt>
                <c:pt idx="3">
                  <c:v>Excellent customer support experience.</c:v>
                </c:pt>
                <c:pt idx="4">
                  <c:v>I would recommend this app to my friends.</c:v>
                </c:pt>
                <c:pt idx="5">
                  <c:v>The prices are competitive.</c:v>
                </c:pt>
                <c:pt idx="6">
                  <c:v>Great selection of products.</c:v>
                </c:pt>
                <c:pt idx="7">
                  <c:v>I found the app very user-friendly.</c:v>
                </c:pt>
                <c:pt idx="8">
                  <c:v>The search feature is not working properly.</c:v>
                </c:pt>
                <c:pt idx="9">
                  <c:v>The checkout process needs improvement.</c:v>
                </c:pt>
              </c:strCache>
            </c:strRef>
          </c:cat>
          <c:val>
            <c:numRef>
              <c:f>'Working file_feedback analysis'!$B$2:$B$12</c:f>
              <c:numCache>
                <c:formatCode>General</c:formatCode>
                <c:ptCount val="10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98</c:v>
                </c:pt>
                <c:pt idx="4">
                  <c:v>100</c:v>
                </c:pt>
                <c:pt idx="5">
                  <c:v>100</c:v>
                </c:pt>
                <c:pt idx="6">
                  <c:v>101</c:v>
                </c:pt>
                <c:pt idx="7">
                  <c:v>105</c:v>
                </c:pt>
                <c:pt idx="8">
                  <c:v>105</c:v>
                </c:pt>
                <c:pt idx="9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C-4252-8FA0-6E7CD9A08E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56777327"/>
        <c:axId val="1756777807"/>
      </c:barChart>
      <c:catAx>
        <c:axId val="1756777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777807"/>
        <c:crosses val="autoZero"/>
        <c:auto val="1"/>
        <c:lblAlgn val="ctr"/>
        <c:lblOffset val="100"/>
        <c:noMultiLvlLbl val="0"/>
      </c:catAx>
      <c:valAx>
        <c:axId val="1756777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56777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C83E-88E7-7B6A-D618-8924241F4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A6A10-AD07-E437-DC6B-E0B78F5F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4E57-7A3B-92DC-327C-B4A86F54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A438-D3D9-AE84-2443-D65B8A98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E19E-0023-F04E-B5E5-BBF40D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6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B99-FB00-BFD7-06E2-1379E779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5BBE8-A458-2AD0-539C-28B1F882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B474-F552-97B0-B1D2-A13E1FF8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0CFE-C222-2D14-2FE7-61BECE17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C4DF-4471-9F7F-C165-5ECC0A49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6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DB144-D559-784C-70B1-9C8E8147C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CA4C-6014-E26F-70A1-80FAF9B06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9912-7AB1-3A0B-5584-2A1E1C5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56B5-2F6B-9206-CB34-E302D573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6FC0-F08D-2E6C-1D50-DFDB7396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7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4C7F-43B6-FDC6-FE9E-ACDAD31F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5447-D36C-4D06-9EB7-559CDA80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F513-2646-8E7C-E30B-FC18BAC4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7979-ECE9-654B-A595-BB487F23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1DFA-C64B-E003-B908-0743E360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0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BFA7-A8F6-4608-EA25-4C32E3F0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C024-5B53-36EA-65EA-7FEFDE2B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DDF1-58E4-562F-963D-0B9D7D16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B9D6-CFF3-3290-85E1-F368030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436C-2BEB-93BA-35C9-E7845542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3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A12F-8CE6-90D7-762D-1760FE91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5C99-3D1B-E1D1-64CB-5DA7AD28C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35B3-CD6F-5581-4639-BF66AF0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4DDB-8F60-2CB9-4502-0D735B9A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C1CBD-6FE4-4360-DDED-224ABE1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1E6C-2BC0-3EC8-C61B-BF97DA8A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7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DD92-CEB9-6DB9-43B2-E5E3A440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AAC-5DDE-2661-7C21-3A2D5905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8CBF-70B4-7364-E0D1-FC042AC8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6F7F3-C333-3EC3-6731-30BFF4AE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9EB3C-8C80-38FE-0AC2-95B53769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634B8-AE5C-6F97-6B99-9845CE19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7ECC-46F4-5625-708D-75C83B78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3CB7F-2B58-E1E2-5766-333BD466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E2AD-4EAB-85B1-6531-B5670D37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9E57E-DA32-886C-D54E-31D6A743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8BADB-44AA-A67E-B5FF-C94B7C9A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6DCD1-90E6-08C9-55AF-47B7A6E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71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CCCCF-CAC1-A155-D18F-C5A1CF89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63B1E-17E3-067A-16C3-F1963595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4D1DF-6243-518F-533D-1DF99C9C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0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6B59-A616-413F-1EC0-BA562B75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BACC-13E3-F4B1-124C-B944851D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D52F-4705-6200-2B98-B2677230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4521-EE96-D4B0-4234-FDCCF54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39A30-910C-7388-260C-5B892AF0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D29AE-0FF5-0FDD-774D-CE798BA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98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2DE2-068A-E900-EE51-FA318E08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D09C9-00A7-0C37-CD80-AE95292B9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2E34E-4D59-F935-2CBE-3A6D0892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E78C-5CFD-3EC8-43ED-3C04DF0D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C41A8-70E2-9662-0F84-4336D493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D8AE-B624-F9D0-78ED-CE0C995F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9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075BB-ECE3-5EFF-99F2-284BA90D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0D30F-BA5D-3AA2-DDCD-24433541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B76E-FE90-0426-715D-5A2AE2AD6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D0332-0150-494D-AF47-7E9AAFA5CDB9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C593-C81E-7095-4032-28C22A4C6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BC7D7-A0E6-E103-6670-75831F60F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E91B1-5307-40C7-87A3-3E9D0D19C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58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2DB840-BA81-26AF-39A9-B487897A9B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27B97-5DCC-00A7-91E2-C28AC5E0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13"/>
            <a:ext cx="12192000" cy="44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4AAEE8-CF86-BB63-85FD-0709C1FFB5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11FB6-8DF7-6A1B-13D1-1D6BCAAE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944" y="6199833"/>
            <a:ext cx="2245056" cy="658167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CA" sz="4800" b="1" dirty="0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F</a:t>
            </a:r>
            <a:r>
              <a:rPr lang="en-CA" sz="2800" b="1" dirty="0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LEX</a:t>
            </a:r>
            <a:r>
              <a:rPr lang="en-CA" sz="4800" b="1" dirty="0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T</a:t>
            </a:r>
            <a:r>
              <a:rPr lang="en-CA" sz="2800" b="1" dirty="0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046E-2797-57C2-7F2A-073E3579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From the chart, session duration fluctuates significantly but generally falls between 600 and 1200 secs (10 to 20 mins) on average, which indicates users spend a considerable amount of time on the app, which could also be an indication of strong engagement.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As bounce rate increases, there is no immediate clear downward trend in session duration, however at higher bounce rates (near 1.0 or 100%), the session duration changes, which suggests, when users bounce, they spend less time with the app.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High bounce rates with fluctuating session durations, indicate some users might be bouncing quickly while others could be spending time before deciding to leave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Shorter sessions are also associated with higher bounce rates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4E7B3-1CD4-7AC1-16FA-86FBEC810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498" y="987425"/>
            <a:ext cx="3932237" cy="3811588"/>
          </a:xfrm>
        </p:spPr>
        <p:txBody>
          <a:bodyPr>
            <a:normAutofit/>
          </a:bodyPr>
          <a:lstStyle/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Session Duration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043A7E-3821-48F7-BBA9-2A80E7898422}"/>
              </a:ext>
            </a:extLst>
          </p:cNvPr>
          <p:cNvSpPr/>
          <p:nvPr/>
        </p:nvSpPr>
        <p:spPr>
          <a:xfrm>
            <a:off x="187298" y="1371992"/>
            <a:ext cx="4995890" cy="323048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3D2DEDB-A630-449B-9194-6BCB749344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16474"/>
              </p:ext>
            </p:extLst>
          </p:nvPr>
        </p:nvGraphicFramePr>
        <p:xfrm>
          <a:off x="307038" y="1459079"/>
          <a:ext cx="4735237" cy="2916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598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D292-130C-03F8-3D94-51EBEB1C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3616F-FC36-366B-219F-CD6D3967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3627A-E17E-2B87-D962-E2756CBA2A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3EC9-1B88-1111-B3DF-3E90939112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DEBA14-B950-253D-64B3-F2BF06C0F731}"/>
              </a:ext>
            </a:extLst>
          </p:cNvPr>
          <p:cNvSpPr txBox="1">
            <a:spLocks/>
          </p:cNvSpPr>
          <p:nvPr/>
        </p:nvSpPr>
        <p:spPr>
          <a:xfrm>
            <a:off x="9946944" y="6199833"/>
            <a:ext cx="2245056" cy="6581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F</a:t>
            </a:r>
            <a:r>
              <a:rPr lang="en-CA" sz="2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LEX</a:t>
            </a:r>
            <a:r>
              <a:rPr lang="en-CA" sz="4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T</a:t>
            </a:r>
            <a:r>
              <a:rPr lang="en-CA" sz="2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RADE</a:t>
            </a:r>
            <a:endParaRPr lang="en-CA" sz="2800" b="1" dirty="0">
              <a:solidFill>
                <a:schemeClr val="bg1"/>
              </a:solidFill>
              <a:highlight>
                <a:srgbClr val="008000"/>
              </a:highlight>
              <a:latin typeface="Baguet Script" panose="000005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08E16D-5AD9-0242-C6CF-A76019960025}"/>
              </a:ext>
            </a:extLst>
          </p:cNvPr>
          <p:cNvSpPr txBox="1">
            <a:spLocks/>
          </p:cNvSpPr>
          <p:nvPr/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Conversion Rate and Bounce rate fluctuate over time, indicating a dynamic relationship between both metrics.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Both metrics stay within the 40% - 60% range, with frequent peaks and dips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Early 2020 to Mid 2021, bounce rate and conversion rate move closely, slight increases in bounce rate sometimes coincide with dips in conversion rate.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Late 2021 to Early 2022, conversion rate saw an upward trend, while bounce rate fluctuated. 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Late 2022 to Early 2023, indicates a pike in bounce rate. Conversion rate is still at a stable rate, meaning users who stay are still converting just doing it at a stable rate.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BCE237F-9CE6-351A-3D3C-3C580ED0E565}"/>
              </a:ext>
            </a:extLst>
          </p:cNvPr>
          <p:cNvSpPr txBox="1">
            <a:spLocks/>
          </p:cNvSpPr>
          <p:nvPr/>
        </p:nvSpPr>
        <p:spPr>
          <a:xfrm>
            <a:off x="625475" y="987425"/>
            <a:ext cx="4556741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Bounce and Conversion Rates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C18876-242F-F3B5-69C6-8439E9050F36}"/>
              </a:ext>
            </a:extLst>
          </p:cNvPr>
          <p:cNvSpPr/>
          <p:nvPr/>
        </p:nvSpPr>
        <p:spPr>
          <a:xfrm>
            <a:off x="169014" y="1407751"/>
            <a:ext cx="5073545" cy="33912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1957F5B-BD7F-470A-AA32-EB4C13CACE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304612"/>
              </p:ext>
            </p:extLst>
          </p:nvPr>
        </p:nvGraphicFramePr>
        <p:xfrm>
          <a:off x="287618" y="1603406"/>
          <a:ext cx="4813544" cy="3222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141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07F29-B1E0-0A49-511C-B3D3C4F6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4F91-7AB6-2096-BD87-0704CB8B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4DE44-8D58-74FB-CE6C-ADB81184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EA223-AC67-AC28-5A43-DE2621D553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64FE8-B01C-347F-21B6-4079A27EA7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AAAAB8-328C-1796-65A4-ABE6BB5DA654}"/>
              </a:ext>
            </a:extLst>
          </p:cNvPr>
          <p:cNvSpPr txBox="1">
            <a:spLocks/>
          </p:cNvSpPr>
          <p:nvPr/>
        </p:nvSpPr>
        <p:spPr>
          <a:xfrm>
            <a:off x="9946944" y="6199833"/>
            <a:ext cx="2245056" cy="6581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F</a:t>
            </a:r>
            <a:r>
              <a:rPr lang="en-CA" sz="2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LEX</a:t>
            </a:r>
            <a:r>
              <a:rPr lang="en-CA" sz="4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T</a:t>
            </a:r>
            <a:r>
              <a:rPr lang="en-CA" sz="2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RADE</a:t>
            </a:r>
            <a:endParaRPr lang="en-CA" sz="2800" b="1" dirty="0">
              <a:solidFill>
                <a:schemeClr val="bg1"/>
              </a:solidFill>
              <a:highlight>
                <a:srgbClr val="008000"/>
              </a:highlight>
              <a:latin typeface="Baguet Script" panose="000005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B31855-658F-15E5-8794-6BA6469013F4}"/>
              </a:ext>
            </a:extLst>
          </p:cNvPr>
          <p:cNvSpPr txBox="1">
            <a:spLocks/>
          </p:cNvSpPr>
          <p:nvPr/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As cart additions increase from 0 to 2, average checkout progress rises, indicating users are more likely to proceed to checkout when they add more items to the cart.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When cart additions = 2, checkout progress is at its highest. Beyond 2, average checkout progress declines before recovering slightly at cart additions = 5, which suggests that users adding more than 2 items hesitate or do not proceed to checkout more often.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5BCB758-B7E9-FA09-01D9-D3A417605B7F}"/>
              </a:ext>
            </a:extLst>
          </p:cNvPr>
          <p:cNvSpPr txBox="1">
            <a:spLocks/>
          </p:cNvSpPr>
          <p:nvPr/>
        </p:nvSpPr>
        <p:spPr>
          <a:xfrm>
            <a:off x="895524" y="987425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Cart Behavior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904074-4C1C-0A63-9130-ED6AA238AF9F}"/>
              </a:ext>
            </a:extLst>
          </p:cNvPr>
          <p:cNvSpPr/>
          <p:nvPr/>
        </p:nvSpPr>
        <p:spPr>
          <a:xfrm>
            <a:off x="196882" y="1326272"/>
            <a:ext cx="4986305" cy="29714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4E56DC2-D71B-4DE9-BD99-F5604A25B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567132"/>
              </p:ext>
            </p:extLst>
          </p:nvPr>
        </p:nvGraphicFramePr>
        <p:xfrm>
          <a:off x="377290" y="1428234"/>
          <a:ext cx="4612458" cy="2695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657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F96D6-AFB7-C71A-FC89-9EF347358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962F-83A8-E47A-5063-20D05472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AA5C-0A3B-3EFA-C316-6B81D652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8F9AA-5224-17B3-7EB7-23C3A83544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808D2-3F12-A28C-D35E-8FA4D86DA0BA}"/>
              </a:ext>
            </a:extLst>
          </p:cNvPr>
          <p:cNvSpPr/>
          <p:nvPr/>
        </p:nvSpPr>
        <p:spPr>
          <a:xfrm>
            <a:off x="0" y="-50636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9DDC7E-8E94-2A34-9C13-140FB82BCBE7}"/>
              </a:ext>
            </a:extLst>
          </p:cNvPr>
          <p:cNvSpPr txBox="1">
            <a:spLocks/>
          </p:cNvSpPr>
          <p:nvPr/>
        </p:nvSpPr>
        <p:spPr>
          <a:xfrm>
            <a:off x="9946944" y="6199833"/>
            <a:ext cx="2245056" cy="6581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F</a:t>
            </a:r>
            <a:r>
              <a:rPr lang="en-CA" sz="2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LEX</a:t>
            </a:r>
            <a:r>
              <a:rPr lang="en-CA" sz="4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T</a:t>
            </a:r>
            <a:r>
              <a:rPr lang="en-CA" sz="2800" b="1">
                <a:solidFill>
                  <a:schemeClr val="bg1"/>
                </a:solidFill>
                <a:highlight>
                  <a:srgbClr val="008000"/>
                </a:highlight>
                <a:latin typeface="Baguet Script" panose="00000500000000000000" pitchFamily="2" charset="0"/>
              </a:rPr>
              <a:t>RADE</a:t>
            </a:r>
            <a:endParaRPr lang="en-CA" sz="2800" b="1" dirty="0">
              <a:solidFill>
                <a:schemeClr val="bg1"/>
              </a:solidFill>
              <a:highlight>
                <a:srgbClr val="008000"/>
              </a:highlight>
              <a:latin typeface="Baguet Script" panose="000005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65A38E-1295-2620-07A9-38EC26AC9FF1}"/>
              </a:ext>
            </a:extLst>
          </p:cNvPr>
          <p:cNvSpPr txBox="1">
            <a:spLocks/>
          </p:cNvSpPr>
          <p:nvPr/>
        </p:nvSpPr>
        <p:spPr>
          <a:xfrm>
            <a:off x="5183188" y="217715"/>
            <a:ext cx="6172200" cy="439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1. Negative Feedback 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Checkout Issues (Most Common Concern)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suggests potential friction in the checkout process, leading to cart abandonment.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Search Functionality Problems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 are struggling to find products, which could lead to frustration and higher bounce rates.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Technical Issues &amp; Bugs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issues can hurt user trust and prevent successful transactions.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2. Positive Feedback (Strengths of the App)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User Experience &amp; Navigation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Despite some issues, many users appreciate the UI/UX design of the app.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Product &amp; Pricing Appeal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 find the product variety and pricing attractive, which is a strong selling point.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Customer Support &amp; Recommendations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Good customer support and word-of-mouth recommendations contribute to brand loyalty.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B309B2-E555-27EA-1312-9AAFDAA53110}"/>
              </a:ext>
            </a:extLst>
          </p:cNvPr>
          <p:cNvSpPr txBox="1">
            <a:spLocks/>
          </p:cNvSpPr>
          <p:nvPr/>
        </p:nvSpPr>
        <p:spPr>
          <a:xfrm>
            <a:off x="839787" y="132927"/>
            <a:ext cx="3932237" cy="450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Feedback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A7D28F-F62F-2B41-0C51-BE38ED6DF547}"/>
              </a:ext>
            </a:extLst>
          </p:cNvPr>
          <p:cNvSpPr/>
          <p:nvPr/>
        </p:nvSpPr>
        <p:spPr>
          <a:xfrm>
            <a:off x="187298" y="583075"/>
            <a:ext cx="4681035" cy="52779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10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52093F5-F9BC-4CB4-8994-F03E0E1BE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056192"/>
              </p:ext>
            </p:extLst>
          </p:nvPr>
        </p:nvGraphicFramePr>
        <p:xfrm>
          <a:off x="324465" y="979309"/>
          <a:ext cx="4329579" cy="489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6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490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Baguet Script</vt:lpstr>
      <vt:lpstr>Office Theme</vt:lpstr>
      <vt:lpstr>PowerPoint Presentation</vt:lpstr>
      <vt:lpstr>FLEXTRADE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Obatare Ogbor</dc:creator>
  <cp:lastModifiedBy>Obatare Ogbor</cp:lastModifiedBy>
  <cp:revision>1</cp:revision>
  <dcterms:created xsi:type="dcterms:W3CDTF">2025-02-12T16:52:55Z</dcterms:created>
  <dcterms:modified xsi:type="dcterms:W3CDTF">2025-02-19T21:00:13Z</dcterms:modified>
</cp:coreProperties>
</file>