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5" r:id="rId3"/>
    <p:sldId id="262" r:id="rId4"/>
    <p:sldId id="287" r:id="rId5"/>
    <p:sldId id="277" r:id="rId6"/>
    <p:sldId id="278" r:id="rId7"/>
    <p:sldId id="279" r:id="rId8"/>
    <p:sldId id="289" r:id="rId9"/>
    <p:sldId id="291" r:id="rId10"/>
    <p:sldId id="281" r:id="rId11"/>
    <p:sldId id="292" r:id="rId12"/>
    <p:sldId id="282" r:id="rId13"/>
    <p:sldId id="283" r:id="rId14"/>
    <p:sldId id="285" r:id="rId15"/>
    <p:sldId id="286" r:id="rId16"/>
    <p:sldId id="288" r:id="rId17"/>
    <p:sldId id="290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D4F"/>
    <a:srgbClr val="E79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9A9CC-1CC0-49EA-81D2-AB01BA761ACF}" v="682" dt="2025-04-04T15:21:37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atare Ogbor" userId="059d8a84b03ec4ba" providerId="LiveId" clId="{91B0EF6E-BAB6-42C9-AA3C-9B9A8A489D20}"/>
    <pc:docChg chg="undo custSel addSld delSld modSld sldOrd">
      <pc:chgData name="Obatare Ogbor" userId="059d8a84b03ec4ba" providerId="LiveId" clId="{91B0EF6E-BAB6-42C9-AA3C-9B9A8A489D20}" dt="2025-03-09T22:43:38.810" v="3627" actId="20577"/>
      <pc:docMkLst>
        <pc:docMk/>
      </pc:docMkLst>
      <pc:sldChg chg="del">
        <pc:chgData name="Obatare Ogbor" userId="059d8a84b03ec4ba" providerId="LiveId" clId="{91B0EF6E-BAB6-42C9-AA3C-9B9A8A489D20}" dt="2025-03-04T17:29:30.700" v="1919" actId="47"/>
        <pc:sldMkLst>
          <pc:docMk/>
          <pc:sldMk cId="3682052580" sldId="256"/>
        </pc:sldMkLst>
      </pc:sldChg>
      <pc:sldChg chg="addSp modSp del mod">
        <pc:chgData name="Obatare Ogbor" userId="059d8a84b03ec4ba" providerId="LiveId" clId="{91B0EF6E-BAB6-42C9-AA3C-9B9A8A489D20}" dt="2025-03-05T15:21:25.915" v="3038" actId="47"/>
        <pc:sldMkLst>
          <pc:docMk/>
          <pc:sldMk cId="332982245" sldId="257"/>
        </pc:sldMkLst>
      </pc:sldChg>
      <pc:sldChg chg="addSp modSp del mod">
        <pc:chgData name="Obatare Ogbor" userId="059d8a84b03ec4ba" providerId="LiveId" clId="{91B0EF6E-BAB6-42C9-AA3C-9B9A8A489D20}" dt="2025-03-04T17:49:06.732" v="2169" actId="2696"/>
        <pc:sldMkLst>
          <pc:docMk/>
          <pc:sldMk cId="538604729" sldId="259"/>
        </pc:sldMkLst>
      </pc:sldChg>
      <pc:sldChg chg="addSp delSp modSp mod setBg">
        <pc:chgData name="Obatare Ogbor" userId="059d8a84b03ec4ba" providerId="LiveId" clId="{91B0EF6E-BAB6-42C9-AA3C-9B9A8A489D20}" dt="2025-03-05T16:10:16.313" v="3343" actId="478"/>
        <pc:sldMkLst>
          <pc:docMk/>
          <pc:sldMk cId="3085476319" sldId="260"/>
        </pc:sldMkLst>
      </pc:sldChg>
      <pc:sldChg chg="del">
        <pc:chgData name="Obatare Ogbor" userId="059d8a84b03ec4ba" providerId="LiveId" clId="{91B0EF6E-BAB6-42C9-AA3C-9B9A8A489D20}" dt="2025-03-04T17:56:37.932" v="2232" actId="47"/>
        <pc:sldMkLst>
          <pc:docMk/>
          <pc:sldMk cId="1006989261" sldId="261"/>
        </pc:sldMkLst>
      </pc:sldChg>
      <pc:sldChg chg="addSp delSp modSp mod setBg">
        <pc:chgData name="Obatare Ogbor" userId="059d8a84b03ec4ba" providerId="LiveId" clId="{91B0EF6E-BAB6-42C9-AA3C-9B9A8A489D20}" dt="2025-03-05T21:17:43.542" v="3465"/>
        <pc:sldMkLst>
          <pc:docMk/>
          <pc:sldMk cId="1789019067" sldId="262"/>
        </pc:sldMkLst>
        <pc:spChg chg="add mod">
          <ac:chgData name="Obatare Ogbor" userId="059d8a84b03ec4ba" providerId="LiveId" clId="{91B0EF6E-BAB6-42C9-AA3C-9B9A8A489D20}" dt="2025-03-05T17:37:05.180" v="3360" actId="20577"/>
          <ac:spMkLst>
            <pc:docMk/>
            <pc:sldMk cId="1789019067" sldId="262"/>
            <ac:spMk id="4" creationId="{5F0E88EB-6859-9DE8-571F-42D318EDE3B8}"/>
          </ac:spMkLst>
        </pc:spChg>
        <pc:spChg chg="mod">
          <ac:chgData name="Obatare Ogbor" userId="059d8a84b03ec4ba" providerId="LiveId" clId="{91B0EF6E-BAB6-42C9-AA3C-9B9A8A489D20}" dt="2025-03-04T21:15:19.173" v="2273" actId="14100"/>
          <ac:spMkLst>
            <pc:docMk/>
            <pc:sldMk cId="1789019067" sldId="262"/>
            <ac:spMk id="6" creationId="{EB216535-FC73-95FF-CEA3-7DD303E6CEA6}"/>
          </ac:spMkLst>
        </pc:spChg>
        <pc:spChg chg="add">
          <ac:chgData name="Obatare Ogbor" userId="059d8a84b03ec4ba" providerId="LiveId" clId="{91B0EF6E-BAB6-42C9-AA3C-9B9A8A489D20}" dt="2025-03-04T21:14:16.769" v="2266" actId="26606"/>
          <ac:spMkLst>
            <pc:docMk/>
            <pc:sldMk cId="1789019067" sldId="262"/>
            <ac:spMk id="24" creationId="{0E3596DD-156A-473E-9BB3-C6A29F7574E9}"/>
          </ac:spMkLst>
        </pc:spChg>
        <pc:spChg chg="add">
          <ac:chgData name="Obatare Ogbor" userId="059d8a84b03ec4ba" providerId="LiveId" clId="{91B0EF6E-BAB6-42C9-AA3C-9B9A8A489D20}" dt="2025-03-04T21:14:16.769" v="2266" actId="26606"/>
          <ac:spMkLst>
            <pc:docMk/>
            <pc:sldMk cId="1789019067" sldId="262"/>
            <ac:spMk id="25" creationId="{2C46C4D6-C474-4E92-B52E-944C1118F7B6}"/>
          </ac:spMkLst>
        </pc:spChg>
      </pc:sldChg>
      <pc:sldChg chg="modSp del mod">
        <pc:chgData name="Obatare Ogbor" userId="059d8a84b03ec4ba" providerId="LiveId" clId="{91B0EF6E-BAB6-42C9-AA3C-9B9A8A489D20}" dt="2025-03-04T21:17:56.112" v="2312" actId="47"/>
        <pc:sldMkLst>
          <pc:docMk/>
          <pc:sldMk cId="3257369180" sldId="263"/>
        </pc:sldMkLst>
      </pc:sldChg>
      <pc:sldChg chg="modSp del mod">
        <pc:chgData name="Obatare Ogbor" userId="059d8a84b03ec4ba" providerId="LiveId" clId="{91B0EF6E-BAB6-42C9-AA3C-9B9A8A489D20}" dt="2025-03-04T21:46:49.073" v="2881" actId="47"/>
        <pc:sldMkLst>
          <pc:docMk/>
          <pc:sldMk cId="2905010399" sldId="264"/>
        </pc:sldMkLst>
      </pc:sldChg>
      <pc:sldChg chg="del">
        <pc:chgData name="Obatare Ogbor" userId="059d8a84b03ec4ba" providerId="LiveId" clId="{91B0EF6E-BAB6-42C9-AA3C-9B9A8A489D20}" dt="2025-03-04T21:46:47.537" v="2880" actId="47"/>
        <pc:sldMkLst>
          <pc:docMk/>
          <pc:sldMk cId="1974673935" sldId="265"/>
        </pc:sldMkLst>
      </pc:sldChg>
      <pc:sldChg chg="addSp delSp modSp add del mod">
        <pc:chgData name="Obatare Ogbor" userId="059d8a84b03ec4ba" providerId="LiveId" clId="{91B0EF6E-BAB6-42C9-AA3C-9B9A8A489D20}" dt="2025-03-04T21:46:50.235" v="2882" actId="47"/>
        <pc:sldMkLst>
          <pc:docMk/>
          <pc:sldMk cId="939442378" sldId="266"/>
        </pc:sldMkLst>
      </pc:sldChg>
      <pc:sldChg chg="modSp add del mod replId">
        <pc:chgData name="Obatare Ogbor" userId="059d8a84b03ec4ba" providerId="LiveId" clId="{91B0EF6E-BAB6-42C9-AA3C-9B9A8A489D20}" dt="2025-03-04T21:46:51.156" v="2883" actId="47"/>
        <pc:sldMkLst>
          <pc:docMk/>
          <pc:sldMk cId="2228122154" sldId="267"/>
        </pc:sldMkLst>
      </pc:sldChg>
      <pc:sldChg chg="addSp delSp modSp add del mod">
        <pc:chgData name="Obatare Ogbor" userId="059d8a84b03ec4ba" providerId="LiveId" clId="{91B0EF6E-BAB6-42C9-AA3C-9B9A8A489D20}" dt="2025-03-04T21:46:52.140" v="2884" actId="47"/>
        <pc:sldMkLst>
          <pc:docMk/>
          <pc:sldMk cId="3355386627" sldId="268"/>
        </pc:sldMkLst>
      </pc:sldChg>
      <pc:sldChg chg="modSp add del mod replId">
        <pc:chgData name="Obatare Ogbor" userId="059d8a84b03ec4ba" providerId="LiveId" clId="{91B0EF6E-BAB6-42C9-AA3C-9B9A8A489D20}" dt="2025-03-04T21:46:52.901" v="2885" actId="47"/>
        <pc:sldMkLst>
          <pc:docMk/>
          <pc:sldMk cId="2434395079" sldId="269"/>
        </pc:sldMkLst>
      </pc:sldChg>
      <pc:sldChg chg="addSp delSp modSp add del mod">
        <pc:chgData name="Obatare Ogbor" userId="059d8a84b03ec4ba" providerId="LiveId" clId="{91B0EF6E-BAB6-42C9-AA3C-9B9A8A489D20}" dt="2025-03-04T21:46:55.376" v="2886" actId="47"/>
        <pc:sldMkLst>
          <pc:docMk/>
          <pc:sldMk cId="1463902842" sldId="270"/>
        </pc:sldMkLst>
      </pc:sldChg>
      <pc:sldChg chg="modSp add del mod replId">
        <pc:chgData name="Obatare Ogbor" userId="059d8a84b03ec4ba" providerId="LiveId" clId="{91B0EF6E-BAB6-42C9-AA3C-9B9A8A489D20}" dt="2025-03-04T21:46:57.725" v="2887" actId="47"/>
        <pc:sldMkLst>
          <pc:docMk/>
          <pc:sldMk cId="853239194" sldId="271"/>
        </pc:sldMkLst>
      </pc:sldChg>
      <pc:sldChg chg="modSp add del mod ord">
        <pc:chgData name="Obatare Ogbor" userId="059d8a84b03ec4ba" providerId="LiveId" clId="{91B0EF6E-BAB6-42C9-AA3C-9B9A8A489D20}" dt="2025-03-04T21:52:39.452" v="2994" actId="47"/>
        <pc:sldMkLst>
          <pc:docMk/>
          <pc:sldMk cId="3021082058" sldId="272"/>
        </pc:sldMkLst>
      </pc:sldChg>
      <pc:sldChg chg="modSp add del mod">
        <pc:chgData name="Obatare Ogbor" userId="059d8a84b03ec4ba" providerId="LiveId" clId="{91B0EF6E-BAB6-42C9-AA3C-9B9A8A489D20}" dt="2025-03-04T21:52:40.583" v="2995" actId="47"/>
        <pc:sldMkLst>
          <pc:docMk/>
          <pc:sldMk cId="4131135262" sldId="273"/>
        </pc:sldMkLst>
      </pc:sldChg>
      <pc:sldChg chg="addSp modSp add del mod">
        <pc:chgData name="Obatare Ogbor" userId="059d8a84b03ec4ba" providerId="LiveId" clId="{91B0EF6E-BAB6-42C9-AA3C-9B9A8A489D20}" dt="2025-03-04T21:52:41.577" v="2996" actId="47"/>
        <pc:sldMkLst>
          <pc:docMk/>
          <pc:sldMk cId="1921456586" sldId="274"/>
        </pc:sldMkLst>
      </pc:sldChg>
      <pc:sldChg chg="addSp delSp modSp add mod ord setBg">
        <pc:chgData name="Obatare Ogbor" userId="059d8a84b03ec4ba" providerId="LiveId" clId="{91B0EF6E-BAB6-42C9-AA3C-9B9A8A489D20}" dt="2025-03-05T21:13:15.775" v="3405" actId="12"/>
        <pc:sldMkLst>
          <pc:docMk/>
          <pc:sldMk cId="840110549" sldId="275"/>
        </pc:sldMkLst>
        <pc:spChg chg="mod">
          <ac:chgData name="Obatare Ogbor" userId="059d8a84b03ec4ba" providerId="LiveId" clId="{91B0EF6E-BAB6-42C9-AA3C-9B9A8A489D20}" dt="2025-03-04T17:42:47.321" v="2099" actId="20577"/>
          <ac:spMkLst>
            <pc:docMk/>
            <pc:sldMk cId="840110549" sldId="275"/>
            <ac:spMk id="2" creationId="{C7CE0A81-5A97-BFC9-EF67-BF3557FB6CB7}"/>
          </ac:spMkLst>
        </pc:spChg>
        <pc:spChg chg="mod">
          <ac:chgData name="Obatare Ogbor" userId="059d8a84b03ec4ba" providerId="LiveId" clId="{91B0EF6E-BAB6-42C9-AA3C-9B9A8A489D20}" dt="2025-03-05T21:13:15.775" v="3405" actId="12"/>
          <ac:spMkLst>
            <pc:docMk/>
            <pc:sldMk cId="840110549" sldId="275"/>
            <ac:spMk id="3" creationId="{14C14AA3-F16D-F0BB-1447-1868E0434084}"/>
          </ac:spMkLst>
        </pc:spChg>
      </pc:sldChg>
      <pc:sldChg chg="addSp delSp modSp add mod setBg">
        <pc:chgData name="Obatare Ogbor" userId="059d8a84b03ec4ba" providerId="LiveId" clId="{91B0EF6E-BAB6-42C9-AA3C-9B9A8A489D20}" dt="2025-03-09T20:59:36.324" v="3516" actId="20577"/>
        <pc:sldMkLst>
          <pc:docMk/>
          <pc:sldMk cId="63463379" sldId="276"/>
        </pc:sldMkLst>
      </pc:sldChg>
      <pc:sldChg chg="del delDesignElem">
        <pc:chgData name="Obatare Ogbor" userId="059d8a84b03ec4ba" providerId="LiveId" clId="{91B0EF6E-BAB6-42C9-AA3C-9B9A8A489D20}" dt="2025-03-04T17:51:58.041" v="2171" actId="47"/>
        <pc:sldMkLst>
          <pc:docMk/>
          <pc:sldMk cId="456058294" sldId="276"/>
        </pc:sldMkLst>
      </pc:sldChg>
      <pc:sldChg chg="addSp delSp modSp add mod setBg">
        <pc:chgData name="Obatare Ogbor" userId="059d8a84b03ec4ba" providerId="LiveId" clId="{91B0EF6E-BAB6-42C9-AA3C-9B9A8A489D20}" dt="2025-03-09T21:07:38.561" v="3518" actId="20577"/>
        <pc:sldMkLst>
          <pc:docMk/>
          <pc:sldMk cId="3252296575" sldId="277"/>
        </pc:sldMkLst>
        <pc:spChg chg="mod">
          <ac:chgData name="Obatare Ogbor" userId="059d8a84b03ec4ba" providerId="LiveId" clId="{91B0EF6E-BAB6-42C9-AA3C-9B9A8A489D20}" dt="2025-03-04T21:22:34.222" v="2331" actId="20577"/>
          <ac:spMkLst>
            <pc:docMk/>
            <pc:sldMk cId="3252296575" sldId="277"/>
            <ac:spMk id="6" creationId="{9D1FC37D-AADF-2BBF-02B2-9A8F3A6E9E0C}"/>
          </ac:spMkLst>
        </pc:spChg>
      </pc:sldChg>
      <pc:sldChg chg="addSp delSp modSp add mod setBg">
        <pc:chgData name="Obatare Ogbor" userId="059d8a84b03ec4ba" providerId="LiveId" clId="{91B0EF6E-BAB6-42C9-AA3C-9B9A8A489D20}" dt="2025-03-09T21:20:53.330" v="3528" actId="20577"/>
        <pc:sldMkLst>
          <pc:docMk/>
          <pc:sldMk cId="1169623137" sldId="278"/>
        </pc:sldMkLst>
        <pc:spChg chg="mod">
          <ac:chgData name="Obatare Ogbor" userId="059d8a84b03ec4ba" providerId="LiveId" clId="{91B0EF6E-BAB6-42C9-AA3C-9B9A8A489D20}" dt="2025-03-09T21:20:53.330" v="3528" actId="20577"/>
          <ac:spMkLst>
            <pc:docMk/>
            <pc:sldMk cId="1169623137" sldId="278"/>
            <ac:spMk id="4" creationId="{D8177BCC-BD6C-E7EA-24A9-36D40A2FF5AD}"/>
          </ac:spMkLst>
        </pc:spChg>
        <pc:spChg chg="mod">
          <ac:chgData name="Obatare Ogbor" userId="059d8a84b03ec4ba" providerId="LiveId" clId="{91B0EF6E-BAB6-42C9-AA3C-9B9A8A489D20}" dt="2025-03-04T21:30:12.980" v="2518" actId="27636"/>
          <ac:spMkLst>
            <pc:docMk/>
            <pc:sldMk cId="1169623137" sldId="278"/>
            <ac:spMk id="6" creationId="{ED55D1B6-D564-E9F3-D721-1BEF7919C1F2}"/>
          </ac:spMkLst>
        </pc:spChg>
      </pc:sldChg>
      <pc:sldChg chg="addSp delSp modSp add mod setBg">
        <pc:chgData name="Obatare Ogbor" userId="059d8a84b03ec4ba" providerId="LiveId" clId="{91B0EF6E-BAB6-42C9-AA3C-9B9A8A489D20}" dt="2025-03-05T21:17:53.906" v="3468"/>
        <pc:sldMkLst>
          <pc:docMk/>
          <pc:sldMk cId="2400890402" sldId="279"/>
        </pc:sldMkLst>
        <pc:spChg chg="mod">
          <ac:chgData name="Obatare Ogbor" userId="059d8a84b03ec4ba" providerId="LiveId" clId="{91B0EF6E-BAB6-42C9-AA3C-9B9A8A489D20}" dt="2025-03-05T21:16:38.144" v="3444" actId="12"/>
          <ac:spMkLst>
            <pc:docMk/>
            <pc:sldMk cId="2400890402" sldId="279"/>
            <ac:spMk id="4" creationId="{6944B176-47B4-6045-C88E-9A45606979E7}"/>
          </ac:spMkLst>
        </pc:spChg>
        <pc:spChg chg="mod">
          <ac:chgData name="Obatare Ogbor" userId="059d8a84b03ec4ba" providerId="LiveId" clId="{91B0EF6E-BAB6-42C9-AA3C-9B9A8A489D20}" dt="2025-03-04T21:37:32.591" v="2649" actId="20577"/>
          <ac:spMkLst>
            <pc:docMk/>
            <pc:sldMk cId="2400890402" sldId="279"/>
            <ac:spMk id="6" creationId="{DAF58A28-93B5-336C-6BCF-D13C6C7A1CE1}"/>
          </ac:spMkLst>
        </pc:spChg>
      </pc:sldChg>
      <pc:sldChg chg="addSp delSp modSp add mod setBg">
        <pc:chgData name="Obatare Ogbor" userId="059d8a84b03ec4ba" providerId="LiveId" clId="{91B0EF6E-BAB6-42C9-AA3C-9B9A8A489D20}" dt="2025-03-09T22:43:38.810" v="3627" actId="20577"/>
        <pc:sldMkLst>
          <pc:docMk/>
          <pc:sldMk cId="3464732760" sldId="280"/>
        </pc:sldMkLst>
      </pc:sldChg>
      <pc:sldChg chg="modSp add mod ord setBg">
        <pc:chgData name="Obatare Ogbor" userId="059d8a84b03ec4ba" providerId="LiveId" clId="{91B0EF6E-BAB6-42C9-AA3C-9B9A8A489D20}" dt="2025-03-05T15:19:16.113" v="3003"/>
        <pc:sldMkLst>
          <pc:docMk/>
          <pc:sldMk cId="137436714" sldId="281"/>
        </pc:sldMkLst>
        <pc:spChg chg="mod">
          <ac:chgData name="Obatare Ogbor" userId="059d8a84b03ec4ba" providerId="LiveId" clId="{91B0EF6E-BAB6-42C9-AA3C-9B9A8A489D20}" dt="2025-03-04T21:48:15.790" v="2912" actId="20577"/>
          <ac:spMkLst>
            <pc:docMk/>
            <pc:sldMk cId="137436714" sldId="281"/>
            <ac:spMk id="2" creationId="{89C08396-85C9-4A27-60EA-4F17534134C3}"/>
          </ac:spMkLst>
        </pc:spChg>
        <pc:spChg chg="mod">
          <ac:chgData name="Obatare Ogbor" userId="059d8a84b03ec4ba" providerId="LiveId" clId="{91B0EF6E-BAB6-42C9-AA3C-9B9A8A489D20}" dt="2025-03-04T21:49:39.736" v="2931" actId="1076"/>
          <ac:spMkLst>
            <pc:docMk/>
            <pc:sldMk cId="137436714" sldId="281"/>
            <ac:spMk id="6" creationId="{951C2C38-4B96-CE58-3004-551159D8E60F}"/>
          </ac:spMkLst>
        </pc:spChg>
      </pc:sldChg>
      <pc:sldChg chg="modSp add mod setBg">
        <pc:chgData name="Obatare Ogbor" userId="059d8a84b03ec4ba" providerId="LiveId" clId="{91B0EF6E-BAB6-42C9-AA3C-9B9A8A489D20}" dt="2025-03-05T21:15:57.655" v="3427" actId="12"/>
        <pc:sldMkLst>
          <pc:docMk/>
          <pc:sldMk cId="3317660821" sldId="282"/>
        </pc:sldMkLst>
        <pc:spChg chg="mod">
          <ac:chgData name="Obatare Ogbor" userId="059d8a84b03ec4ba" providerId="LiveId" clId="{91B0EF6E-BAB6-42C9-AA3C-9B9A8A489D20}" dt="2025-03-04T21:50:14.577" v="2957" actId="20577"/>
          <ac:spMkLst>
            <pc:docMk/>
            <pc:sldMk cId="3317660821" sldId="282"/>
            <ac:spMk id="2" creationId="{C0613787-E643-92F1-94F1-8D00496D2137}"/>
          </ac:spMkLst>
        </pc:spChg>
        <pc:spChg chg="mod">
          <ac:chgData name="Obatare Ogbor" userId="059d8a84b03ec4ba" providerId="LiveId" clId="{91B0EF6E-BAB6-42C9-AA3C-9B9A8A489D20}" dt="2025-03-05T21:15:57.655" v="3427" actId="12"/>
          <ac:spMkLst>
            <pc:docMk/>
            <pc:sldMk cId="3317660821" sldId="282"/>
            <ac:spMk id="6" creationId="{6DDB5FEE-BFF7-F09E-D666-405D8312742A}"/>
          </ac:spMkLst>
        </pc:spChg>
      </pc:sldChg>
      <pc:sldChg chg="addSp delSp modSp add mod setBg">
        <pc:chgData name="Obatare Ogbor" userId="059d8a84b03ec4ba" providerId="LiveId" clId="{91B0EF6E-BAB6-42C9-AA3C-9B9A8A489D20}" dt="2025-03-05T21:15:36.936" v="3418" actId="12"/>
        <pc:sldMkLst>
          <pc:docMk/>
          <pc:sldMk cId="2957160636" sldId="283"/>
        </pc:sldMkLst>
        <pc:spChg chg="mod">
          <ac:chgData name="Obatare Ogbor" userId="059d8a84b03ec4ba" providerId="LiveId" clId="{91B0EF6E-BAB6-42C9-AA3C-9B9A8A489D20}" dt="2025-03-04T21:51:49.331" v="2986" actId="20577"/>
          <ac:spMkLst>
            <pc:docMk/>
            <pc:sldMk cId="2957160636" sldId="283"/>
            <ac:spMk id="2" creationId="{9D69F8AB-7829-6F74-1003-D23A8A216FCA}"/>
          </ac:spMkLst>
        </pc:spChg>
        <pc:spChg chg="mod">
          <ac:chgData name="Obatare Ogbor" userId="059d8a84b03ec4ba" providerId="LiveId" clId="{91B0EF6E-BAB6-42C9-AA3C-9B9A8A489D20}" dt="2025-03-05T21:15:36.936" v="3418" actId="12"/>
          <ac:spMkLst>
            <pc:docMk/>
            <pc:sldMk cId="2957160636" sldId="283"/>
            <ac:spMk id="6" creationId="{648A7670-C87D-B565-A89A-D2D24D594168}"/>
          </ac:spMkLst>
        </pc:spChg>
      </pc:sldChg>
      <pc:sldChg chg="addSp modSp add mod">
        <pc:chgData name="Obatare Ogbor" userId="059d8a84b03ec4ba" providerId="LiveId" clId="{91B0EF6E-BAB6-42C9-AA3C-9B9A8A489D20}" dt="2025-03-05T15:21:14.868" v="3037" actId="5793"/>
        <pc:sldMkLst>
          <pc:docMk/>
          <pc:sldMk cId="3394318988" sldId="284"/>
        </pc:sldMkLst>
        <pc:spChg chg="mod">
          <ac:chgData name="Obatare Ogbor" userId="059d8a84b03ec4ba" providerId="LiveId" clId="{91B0EF6E-BAB6-42C9-AA3C-9B9A8A489D20}" dt="2025-03-05T15:20:57.536" v="3033" actId="20577"/>
          <ac:spMkLst>
            <pc:docMk/>
            <pc:sldMk cId="3394318988" sldId="284"/>
            <ac:spMk id="2" creationId="{C96E0FF3-C977-CB3B-C774-9479B7927376}"/>
          </ac:spMkLst>
        </pc:spChg>
        <pc:spChg chg="mod">
          <ac:chgData name="Obatare Ogbor" userId="059d8a84b03ec4ba" providerId="LiveId" clId="{91B0EF6E-BAB6-42C9-AA3C-9B9A8A489D20}" dt="2025-03-05T15:21:14.868" v="3037" actId="5793"/>
          <ac:spMkLst>
            <pc:docMk/>
            <pc:sldMk cId="3394318988" sldId="284"/>
            <ac:spMk id="4" creationId="{62400B50-34B3-BB2D-E855-3D7511F79F9A}"/>
          </ac:spMkLst>
        </pc:spChg>
        <pc:picChg chg="add mod ord">
          <ac:chgData name="Obatare Ogbor" userId="059d8a84b03ec4ba" providerId="LiveId" clId="{91B0EF6E-BAB6-42C9-AA3C-9B9A8A489D20}" dt="2025-03-05T15:19:44.706" v="3004" actId="167"/>
          <ac:picMkLst>
            <pc:docMk/>
            <pc:sldMk cId="3394318988" sldId="284"/>
            <ac:picMk id="6" creationId="{45E124E2-6602-29D6-EA32-9062E8FFE713}"/>
          </ac:picMkLst>
        </pc:picChg>
      </pc:sldChg>
    </pc:docChg>
  </pc:docChgLst>
  <pc:docChgLst>
    <pc:chgData name="Obatare Ogbor" userId="059d8a84b03ec4ba" providerId="LiveId" clId="{0D79A9CC-1CC0-49EA-81D2-AB01BA761ACF}"/>
    <pc:docChg chg="undo custSel addSld delSld modSld">
      <pc:chgData name="Obatare Ogbor" userId="059d8a84b03ec4ba" providerId="LiveId" clId="{0D79A9CC-1CC0-49EA-81D2-AB01BA761ACF}" dt="2025-04-04T15:39:02.262" v="2962" actId="1076"/>
      <pc:docMkLst>
        <pc:docMk/>
      </pc:docMkLst>
      <pc:sldChg chg="addSp delSp modSp del mod">
        <pc:chgData name="Obatare Ogbor" userId="059d8a84b03ec4ba" providerId="LiveId" clId="{0D79A9CC-1CC0-49EA-81D2-AB01BA761ACF}" dt="2025-04-04T14:57:25.436" v="2482" actId="2696"/>
        <pc:sldMkLst>
          <pc:docMk/>
          <pc:sldMk cId="3085476319" sldId="260"/>
        </pc:sldMkLst>
      </pc:sldChg>
      <pc:sldChg chg="addSp delSp modSp mod">
        <pc:chgData name="Obatare Ogbor" userId="059d8a84b03ec4ba" providerId="LiveId" clId="{0D79A9CC-1CC0-49EA-81D2-AB01BA761ACF}" dt="2025-04-04T14:57:57.059" v="2486" actId="20577"/>
        <pc:sldMkLst>
          <pc:docMk/>
          <pc:sldMk cId="1789019067" sldId="262"/>
        </pc:sldMkLst>
        <pc:spChg chg="mod">
          <ac:chgData name="Obatare Ogbor" userId="059d8a84b03ec4ba" providerId="LiveId" clId="{0D79A9CC-1CC0-49EA-81D2-AB01BA761ACF}" dt="2025-04-04T14:57:57.059" v="2486" actId="20577"/>
          <ac:spMkLst>
            <pc:docMk/>
            <pc:sldMk cId="1789019067" sldId="262"/>
            <ac:spMk id="4" creationId="{5F0E88EB-6859-9DE8-571F-42D318EDE3B8}"/>
          </ac:spMkLst>
        </pc:spChg>
        <pc:spChg chg="mod">
          <ac:chgData name="Obatare Ogbor" userId="059d8a84b03ec4ba" providerId="LiveId" clId="{0D79A9CC-1CC0-49EA-81D2-AB01BA761ACF}" dt="2025-03-28T04:30:01.347" v="590" actId="6549"/>
          <ac:spMkLst>
            <pc:docMk/>
            <pc:sldMk cId="1789019067" sldId="262"/>
            <ac:spMk id="6" creationId="{EB216535-FC73-95FF-CEA3-7DD303E6CEA6}"/>
          </ac:spMkLst>
        </pc:spChg>
        <pc:spChg chg="add mod">
          <ac:chgData name="Obatare Ogbor" userId="059d8a84b03ec4ba" providerId="LiveId" clId="{0D79A9CC-1CC0-49EA-81D2-AB01BA761ACF}" dt="2025-04-01T14:53:34.977" v="886" actId="1076"/>
          <ac:spMkLst>
            <pc:docMk/>
            <pc:sldMk cId="1789019067" sldId="262"/>
            <ac:spMk id="9" creationId="{98CBB837-70B1-C7F8-F38F-685254168077}"/>
          </ac:spMkLst>
        </pc:spChg>
        <pc:graphicFrameChg chg="add mod">
          <ac:chgData name="Obatare Ogbor" userId="059d8a84b03ec4ba" providerId="LiveId" clId="{0D79A9CC-1CC0-49EA-81D2-AB01BA761ACF}" dt="2025-04-01T14:53:55.082" v="890" actId="14100"/>
          <ac:graphicFrameMkLst>
            <pc:docMk/>
            <pc:sldMk cId="1789019067" sldId="262"/>
            <ac:graphicFrameMk id="7" creationId="{2B02F516-B8B1-44AD-A6D9-E309B81B9303}"/>
          </ac:graphicFrameMkLst>
        </pc:graphicFrameChg>
        <pc:graphicFrameChg chg="add mod">
          <ac:chgData name="Obatare Ogbor" userId="059d8a84b03ec4ba" providerId="LiveId" clId="{0D79A9CC-1CC0-49EA-81D2-AB01BA761ACF}" dt="2025-04-01T14:53:39.616" v="887" actId="14100"/>
          <ac:graphicFrameMkLst>
            <pc:docMk/>
            <pc:sldMk cId="1789019067" sldId="262"/>
            <ac:graphicFrameMk id="8" creationId="{C0A38B5D-1CE8-0CF8-0CA5-CB8E3D9F3EA3}"/>
          </ac:graphicFrameMkLst>
        </pc:graphicFrameChg>
      </pc:sldChg>
      <pc:sldChg chg="addSp delSp modSp mod">
        <pc:chgData name="Obatare Ogbor" userId="059d8a84b03ec4ba" providerId="LiveId" clId="{0D79A9CC-1CC0-49EA-81D2-AB01BA761ACF}" dt="2025-04-04T15:27:39.123" v="2782" actId="1076"/>
        <pc:sldMkLst>
          <pc:docMk/>
          <pc:sldMk cId="840110549" sldId="275"/>
        </pc:sldMkLst>
        <pc:spChg chg="mod">
          <ac:chgData name="Obatare Ogbor" userId="059d8a84b03ec4ba" providerId="LiveId" clId="{0D79A9CC-1CC0-49EA-81D2-AB01BA761ACF}" dt="2025-04-01T14:36:37.373" v="783" actId="255"/>
          <ac:spMkLst>
            <pc:docMk/>
            <pc:sldMk cId="840110549" sldId="275"/>
            <ac:spMk id="2" creationId="{C7CE0A81-5A97-BFC9-EF67-BF3557FB6CB7}"/>
          </ac:spMkLst>
        </pc:spChg>
        <pc:spChg chg="mod">
          <ac:chgData name="Obatare Ogbor" userId="059d8a84b03ec4ba" providerId="LiveId" clId="{0D79A9CC-1CC0-49EA-81D2-AB01BA761ACF}" dt="2025-04-04T15:27:39.123" v="2782" actId="1076"/>
          <ac:spMkLst>
            <pc:docMk/>
            <pc:sldMk cId="840110549" sldId="275"/>
            <ac:spMk id="3" creationId="{14C14AA3-F16D-F0BB-1447-1868E0434084}"/>
          </ac:spMkLst>
        </pc:spChg>
      </pc:sldChg>
      <pc:sldChg chg="delSp modSp del mod">
        <pc:chgData name="Obatare Ogbor" userId="059d8a84b03ec4ba" providerId="LiveId" clId="{0D79A9CC-1CC0-49EA-81D2-AB01BA761ACF}" dt="2025-04-01T15:37:33.167" v="1326" actId="2696"/>
        <pc:sldMkLst>
          <pc:docMk/>
          <pc:sldMk cId="63463379" sldId="276"/>
        </pc:sldMkLst>
      </pc:sldChg>
      <pc:sldChg chg="addSp delSp modSp mod">
        <pc:chgData name="Obatare Ogbor" userId="059d8a84b03ec4ba" providerId="LiveId" clId="{0D79A9CC-1CC0-49EA-81D2-AB01BA761ACF}" dt="2025-04-04T15:31:59.718" v="2834" actId="113"/>
        <pc:sldMkLst>
          <pc:docMk/>
          <pc:sldMk cId="3252296575" sldId="277"/>
        </pc:sldMkLst>
        <pc:spChg chg="mod">
          <ac:chgData name="Obatare Ogbor" userId="059d8a84b03ec4ba" providerId="LiveId" clId="{0D79A9CC-1CC0-49EA-81D2-AB01BA761ACF}" dt="2025-04-01T14:54:40.625" v="896" actId="1076"/>
          <ac:spMkLst>
            <pc:docMk/>
            <pc:sldMk cId="3252296575" sldId="277"/>
            <ac:spMk id="6" creationId="{9D1FC37D-AADF-2BBF-02B2-9A8F3A6E9E0C}"/>
          </ac:spMkLst>
        </pc:spChg>
        <pc:spChg chg="add mod">
          <ac:chgData name="Obatare Ogbor" userId="059d8a84b03ec4ba" providerId="LiveId" clId="{0D79A9CC-1CC0-49EA-81D2-AB01BA761ACF}" dt="2025-04-04T15:31:46.735" v="2832" actId="1076"/>
          <ac:spMkLst>
            <pc:docMk/>
            <pc:sldMk cId="3252296575" sldId="277"/>
            <ac:spMk id="7" creationId="{068C4179-8CCE-A60A-48B7-E0FF42222C02}"/>
          </ac:spMkLst>
        </pc:spChg>
        <pc:graphicFrameChg chg="add mod modGraphic">
          <ac:chgData name="Obatare Ogbor" userId="059d8a84b03ec4ba" providerId="LiveId" clId="{0D79A9CC-1CC0-49EA-81D2-AB01BA761ACF}" dt="2025-04-04T15:31:59.718" v="2834" actId="113"/>
          <ac:graphicFrameMkLst>
            <pc:docMk/>
            <pc:sldMk cId="3252296575" sldId="277"/>
            <ac:graphicFrameMk id="3" creationId="{49490CDE-EE9B-5D37-3F69-3CED263A9340}"/>
          </ac:graphicFrameMkLst>
        </pc:graphicFrameChg>
        <pc:graphicFrameChg chg="add mod">
          <ac:chgData name="Obatare Ogbor" userId="059d8a84b03ec4ba" providerId="LiveId" clId="{0D79A9CC-1CC0-49EA-81D2-AB01BA761ACF}" dt="2025-04-01T18:32:07.586" v="2423" actId="1076"/>
          <ac:graphicFrameMkLst>
            <pc:docMk/>
            <pc:sldMk cId="3252296575" sldId="277"/>
            <ac:graphicFrameMk id="4" creationId="{0AB7FB29-FDB1-E012-9884-288542E4D027}"/>
          </ac:graphicFrameMkLst>
        </pc:graphicFrameChg>
        <pc:graphicFrameChg chg="add mod">
          <ac:chgData name="Obatare Ogbor" userId="059d8a84b03ec4ba" providerId="LiveId" clId="{0D79A9CC-1CC0-49EA-81D2-AB01BA761ACF}" dt="2025-03-28T22:02:41.173" v="691" actId="1076"/>
          <ac:graphicFrameMkLst>
            <pc:docMk/>
            <pc:sldMk cId="3252296575" sldId="277"/>
            <ac:graphicFrameMk id="5" creationId="{C0951528-4A73-1621-8754-F7BEBE7F987D}"/>
          </ac:graphicFrameMkLst>
        </pc:graphicFrameChg>
      </pc:sldChg>
      <pc:sldChg chg="addSp delSp modSp mod">
        <pc:chgData name="Obatare Ogbor" userId="059d8a84b03ec4ba" providerId="LiveId" clId="{0D79A9CC-1CC0-49EA-81D2-AB01BA761ACF}" dt="2025-04-01T18:34:01.477" v="2435" actId="14100"/>
        <pc:sldMkLst>
          <pc:docMk/>
          <pc:sldMk cId="1169623137" sldId="278"/>
        </pc:sldMkLst>
        <pc:spChg chg="mod">
          <ac:chgData name="Obatare Ogbor" userId="059d8a84b03ec4ba" providerId="LiveId" clId="{0D79A9CC-1CC0-49EA-81D2-AB01BA761ACF}" dt="2025-04-01T15:43:10.587" v="1495" actId="14100"/>
          <ac:spMkLst>
            <pc:docMk/>
            <pc:sldMk cId="1169623137" sldId="278"/>
            <ac:spMk id="4" creationId="{D8177BCC-BD6C-E7EA-24A9-36D40A2FF5AD}"/>
          </ac:spMkLst>
        </pc:spChg>
        <pc:spChg chg="mod">
          <ac:chgData name="Obatare Ogbor" userId="059d8a84b03ec4ba" providerId="LiveId" clId="{0D79A9CC-1CC0-49EA-81D2-AB01BA761ACF}" dt="2025-04-01T17:26:45.928" v="2010" actId="122"/>
          <ac:spMkLst>
            <pc:docMk/>
            <pc:sldMk cId="1169623137" sldId="278"/>
            <ac:spMk id="6" creationId="{ED55D1B6-D564-E9F3-D721-1BEF7919C1F2}"/>
          </ac:spMkLst>
        </pc:spChg>
        <pc:spChg chg="mod">
          <ac:chgData name="Obatare Ogbor" userId="059d8a84b03ec4ba" providerId="LiveId" clId="{0D79A9CC-1CC0-49EA-81D2-AB01BA761ACF}" dt="2025-04-01T18:34:01.477" v="2435" actId="14100"/>
          <ac:spMkLst>
            <pc:docMk/>
            <pc:sldMk cId="1169623137" sldId="278"/>
            <ac:spMk id="7" creationId="{3EA5C8C2-8FE0-5E16-E430-1CED1775AB02}"/>
          </ac:spMkLst>
        </pc:spChg>
        <pc:graphicFrameChg chg="add mod">
          <ac:chgData name="Obatare Ogbor" userId="059d8a84b03ec4ba" providerId="LiveId" clId="{0D79A9CC-1CC0-49EA-81D2-AB01BA761ACF}" dt="2025-03-28T22:04:15.837" v="696" actId="1076"/>
          <ac:graphicFrameMkLst>
            <pc:docMk/>
            <pc:sldMk cId="1169623137" sldId="278"/>
            <ac:graphicFrameMk id="5" creationId="{181DA347-E41D-F6B1-2A7C-ACCB02B2153E}"/>
          </ac:graphicFrameMkLst>
        </pc:graphicFrameChg>
      </pc:sldChg>
      <pc:sldChg chg="addSp delSp modSp mod">
        <pc:chgData name="Obatare Ogbor" userId="059d8a84b03ec4ba" providerId="LiveId" clId="{0D79A9CC-1CC0-49EA-81D2-AB01BA761ACF}" dt="2025-04-01T18:35:24.906" v="2452" actId="207"/>
        <pc:sldMkLst>
          <pc:docMk/>
          <pc:sldMk cId="2400890402" sldId="279"/>
        </pc:sldMkLst>
        <pc:spChg chg="add del mod">
          <ac:chgData name="Obatare Ogbor" userId="059d8a84b03ec4ba" providerId="LiveId" clId="{0D79A9CC-1CC0-49EA-81D2-AB01BA761ACF}" dt="2025-04-01T17:30:39.417" v="2054" actId="27636"/>
          <ac:spMkLst>
            <pc:docMk/>
            <pc:sldMk cId="2400890402" sldId="279"/>
            <ac:spMk id="4" creationId="{6944B176-47B4-6045-C88E-9A45606979E7}"/>
          </ac:spMkLst>
        </pc:spChg>
        <pc:spChg chg="add mod">
          <ac:chgData name="Obatare Ogbor" userId="059d8a84b03ec4ba" providerId="LiveId" clId="{0D79A9CC-1CC0-49EA-81D2-AB01BA761ACF}" dt="2025-04-01T18:35:24.906" v="2452" actId="207"/>
          <ac:spMkLst>
            <pc:docMk/>
            <pc:sldMk cId="2400890402" sldId="279"/>
            <ac:spMk id="5" creationId="{7570DDE0-C4DD-FB24-2270-8ED801C1D78C}"/>
          </ac:spMkLst>
        </pc:spChg>
        <pc:spChg chg="mod">
          <ac:chgData name="Obatare Ogbor" userId="059d8a84b03ec4ba" providerId="LiveId" clId="{0D79A9CC-1CC0-49EA-81D2-AB01BA761ACF}" dt="2025-04-01T18:34:16.775" v="2444" actId="20577"/>
          <ac:spMkLst>
            <pc:docMk/>
            <pc:sldMk cId="2400890402" sldId="279"/>
            <ac:spMk id="6" creationId="{DAF58A28-93B5-336C-6BCF-D13C6C7A1CE1}"/>
          </ac:spMkLst>
        </pc:spChg>
        <pc:graphicFrameChg chg="add mod">
          <ac:chgData name="Obatare Ogbor" userId="059d8a84b03ec4ba" providerId="LiveId" clId="{0D79A9CC-1CC0-49EA-81D2-AB01BA761ACF}" dt="2025-04-01T17:31:16.442" v="2062" actId="1076"/>
          <ac:graphicFrameMkLst>
            <pc:docMk/>
            <pc:sldMk cId="2400890402" sldId="279"/>
            <ac:graphicFrameMk id="2" creationId="{0F11A6D1-058F-C82A-B9EF-DD4E55FD8287}"/>
          </ac:graphicFrameMkLst>
        </pc:graphicFrameChg>
      </pc:sldChg>
      <pc:sldChg chg="addSp delSp modSp mod">
        <pc:chgData name="Obatare Ogbor" userId="059d8a84b03ec4ba" providerId="LiveId" clId="{0D79A9CC-1CC0-49EA-81D2-AB01BA761ACF}" dt="2025-04-01T15:46:27.595" v="1655" actId="1076"/>
        <pc:sldMkLst>
          <pc:docMk/>
          <pc:sldMk cId="3464732760" sldId="280"/>
        </pc:sldMkLst>
      </pc:sldChg>
      <pc:sldChg chg="addSp delSp modSp mod">
        <pc:chgData name="Obatare Ogbor" userId="059d8a84b03ec4ba" providerId="LiveId" clId="{0D79A9CC-1CC0-49EA-81D2-AB01BA761ACF}" dt="2025-04-04T15:07:17.656" v="2524" actId="478"/>
        <pc:sldMkLst>
          <pc:docMk/>
          <pc:sldMk cId="137436714" sldId="281"/>
        </pc:sldMkLst>
        <pc:spChg chg="mod">
          <ac:chgData name="Obatare Ogbor" userId="059d8a84b03ec4ba" providerId="LiveId" clId="{0D79A9CC-1CC0-49EA-81D2-AB01BA761ACF}" dt="2025-04-01T14:44:07.814" v="832" actId="113"/>
          <ac:spMkLst>
            <pc:docMk/>
            <pc:sldMk cId="137436714" sldId="281"/>
            <ac:spMk id="2" creationId="{89C08396-85C9-4A27-60EA-4F17534134C3}"/>
          </ac:spMkLst>
        </pc:spChg>
        <pc:spChg chg="add">
          <ac:chgData name="Obatare Ogbor" userId="059d8a84b03ec4ba" providerId="LiveId" clId="{0D79A9CC-1CC0-49EA-81D2-AB01BA761ACF}" dt="2025-04-01T15:32:29.043" v="1303"/>
          <ac:spMkLst>
            <pc:docMk/>
            <pc:sldMk cId="137436714" sldId="281"/>
            <ac:spMk id="3" creationId="{579C274C-BB9D-6930-B3F2-4FA81B90AE4C}"/>
          </ac:spMkLst>
        </pc:spChg>
        <pc:spChg chg="add del mod ord">
          <ac:chgData name="Obatare Ogbor" userId="059d8a84b03ec4ba" providerId="LiveId" clId="{0D79A9CC-1CC0-49EA-81D2-AB01BA761ACF}" dt="2025-04-04T15:07:15.406" v="2523" actId="478"/>
          <ac:spMkLst>
            <pc:docMk/>
            <pc:sldMk cId="137436714" sldId="281"/>
            <ac:spMk id="4" creationId="{A868ED0A-29AD-EE52-A0B2-7DC921861C4B}"/>
          </ac:spMkLst>
        </pc:spChg>
        <pc:spChg chg="add del mod">
          <ac:chgData name="Obatare Ogbor" userId="059d8a84b03ec4ba" providerId="LiveId" clId="{0D79A9CC-1CC0-49EA-81D2-AB01BA761ACF}" dt="2025-04-04T15:07:17.656" v="2524" actId="478"/>
          <ac:spMkLst>
            <pc:docMk/>
            <pc:sldMk cId="137436714" sldId="281"/>
            <ac:spMk id="5" creationId="{72AB0DE9-A6FD-526D-482E-97C85AFADE29}"/>
          </ac:spMkLst>
        </pc:spChg>
        <pc:spChg chg="mod">
          <ac:chgData name="Obatare Ogbor" userId="059d8a84b03ec4ba" providerId="LiveId" clId="{0D79A9CC-1CC0-49EA-81D2-AB01BA761ACF}" dt="2025-04-01T15:35:52.762" v="1325" actId="207"/>
          <ac:spMkLst>
            <pc:docMk/>
            <pc:sldMk cId="137436714" sldId="281"/>
            <ac:spMk id="6" creationId="{951C2C38-4B96-CE58-3004-551159D8E60F}"/>
          </ac:spMkLst>
        </pc:spChg>
      </pc:sldChg>
      <pc:sldChg chg="addSp delSp modSp mod">
        <pc:chgData name="Obatare Ogbor" userId="059d8a84b03ec4ba" providerId="LiveId" clId="{0D79A9CC-1CC0-49EA-81D2-AB01BA761ACF}" dt="2025-04-04T15:21:37.162" v="2755" actId="255"/>
        <pc:sldMkLst>
          <pc:docMk/>
          <pc:sldMk cId="3317660821" sldId="282"/>
        </pc:sldMkLst>
        <pc:spChg chg="mod">
          <ac:chgData name="Obatare Ogbor" userId="059d8a84b03ec4ba" providerId="LiveId" clId="{0D79A9CC-1CC0-49EA-81D2-AB01BA761ACF}" dt="2025-04-01T17:47:49.673" v="2302" actId="1076"/>
          <ac:spMkLst>
            <pc:docMk/>
            <pc:sldMk cId="3317660821" sldId="282"/>
            <ac:spMk id="2" creationId="{C0613787-E643-92F1-94F1-8D00496D2137}"/>
          </ac:spMkLst>
        </pc:spChg>
        <pc:spChg chg="add del">
          <ac:chgData name="Obatare Ogbor" userId="059d8a84b03ec4ba" providerId="LiveId" clId="{0D79A9CC-1CC0-49EA-81D2-AB01BA761ACF}" dt="2025-04-04T15:18:57.534" v="2706" actId="478"/>
          <ac:spMkLst>
            <pc:docMk/>
            <pc:sldMk cId="3317660821" sldId="282"/>
            <ac:spMk id="5" creationId="{A6420D98-384A-BDF6-4B0B-5C8070DE5D05}"/>
          </ac:spMkLst>
        </pc:spChg>
        <pc:spChg chg="mod">
          <ac:chgData name="Obatare Ogbor" userId="059d8a84b03ec4ba" providerId="LiveId" clId="{0D79A9CC-1CC0-49EA-81D2-AB01BA761ACF}" dt="2025-04-01T17:50:09.821" v="2322" actId="1076"/>
          <ac:spMkLst>
            <pc:docMk/>
            <pc:sldMk cId="3317660821" sldId="282"/>
            <ac:spMk id="6" creationId="{6DDB5FEE-BFF7-F09E-D666-405D8312742A}"/>
          </ac:spMkLst>
        </pc:spChg>
        <pc:spChg chg="add del">
          <ac:chgData name="Obatare Ogbor" userId="059d8a84b03ec4ba" providerId="LiveId" clId="{0D79A9CC-1CC0-49EA-81D2-AB01BA761ACF}" dt="2025-04-04T15:19:16.395" v="2713" actId="478"/>
          <ac:spMkLst>
            <pc:docMk/>
            <pc:sldMk cId="3317660821" sldId="282"/>
            <ac:spMk id="9" creationId="{321E2B80-7355-7E07-0CF4-BC539893B208}"/>
          </ac:spMkLst>
        </pc:spChg>
        <pc:spChg chg="add del">
          <ac:chgData name="Obatare Ogbor" userId="059d8a84b03ec4ba" providerId="LiveId" clId="{0D79A9CC-1CC0-49EA-81D2-AB01BA761ACF}" dt="2025-04-04T15:21:24.813" v="2753" actId="478"/>
          <ac:spMkLst>
            <pc:docMk/>
            <pc:sldMk cId="3317660821" sldId="282"/>
            <ac:spMk id="12" creationId="{C96FDB8A-0FC5-D249-E7DB-72CDDC528BE2}"/>
          </ac:spMkLst>
        </pc:spChg>
        <pc:graphicFrameChg chg="add mod modGraphic">
          <ac:chgData name="Obatare Ogbor" userId="059d8a84b03ec4ba" providerId="LiveId" clId="{0D79A9CC-1CC0-49EA-81D2-AB01BA761ACF}" dt="2025-04-04T15:21:37.162" v="2755" actId="255"/>
          <ac:graphicFrameMkLst>
            <pc:docMk/>
            <pc:sldMk cId="3317660821" sldId="282"/>
            <ac:graphicFrameMk id="3" creationId="{9116C50D-5879-DA1B-4BD7-053A933DE7D2}"/>
          </ac:graphicFrameMkLst>
        </pc:graphicFrameChg>
      </pc:sldChg>
      <pc:sldChg chg="addSp delSp modSp mod">
        <pc:chgData name="Obatare Ogbor" userId="059d8a84b03ec4ba" providerId="LiveId" clId="{0D79A9CC-1CC0-49EA-81D2-AB01BA761ACF}" dt="2025-04-04T15:22:40.022" v="2759" actId="20577"/>
        <pc:sldMkLst>
          <pc:docMk/>
          <pc:sldMk cId="2957160636" sldId="283"/>
        </pc:sldMkLst>
        <pc:spChg chg="mod">
          <ac:chgData name="Obatare Ogbor" userId="059d8a84b03ec4ba" providerId="LiveId" clId="{0D79A9CC-1CC0-49EA-81D2-AB01BA761ACF}" dt="2025-04-01T14:41:17.758" v="810" actId="113"/>
          <ac:spMkLst>
            <pc:docMk/>
            <pc:sldMk cId="2957160636" sldId="283"/>
            <ac:spMk id="2" creationId="{9D69F8AB-7829-6F74-1003-D23A8A216FCA}"/>
          </ac:spMkLst>
        </pc:spChg>
        <pc:spChg chg="mod">
          <ac:chgData name="Obatare Ogbor" userId="059d8a84b03ec4ba" providerId="LiveId" clId="{0D79A9CC-1CC0-49EA-81D2-AB01BA761ACF}" dt="2025-04-04T15:22:40.022" v="2759" actId="20577"/>
          <ac:spMkLst>
            <pc:docMk/>
            <pc:sldMk cId="2957160636" sldId="283"/>
            <ac:spMk id="6" creationId="{648A7670-C87D-B565-A89A-D2D24D594168}"/>
          </ac:spMkLst>
        </pc:spChg>
      </pc:sldChg>
      <pc:sldChg chg="modSp mod">
        <pc:chgData name="Obatare Ogbor" userId="059d8a84b03ec4ba" providerId="LiveId" clId="{0D79A9CC-1CC0-49EA-81D2-AB01BA761ACF}" dt="2025-04-04T15:26:23.969" v="2772" actId="1076"/>
        <pc:sldMkLst>
          <pc:docMk/>
          <pc:sldMk cId="3394318988" sldId="284"/>
        </pc:sldMkLst>
        <pc:spChg chg="mod">
          <ac:chgData name="Obatare Ogbor" userId="059d8a84b03ec4ba" providerId="LiveId" clId="{0D79A9CC-1CC0-49EA-81D2-AB01BA761ACF}" dt="2025-04-01T16:49:35.020" v="1875" actId="20577"/>
          <ac:spMkLst>
            <pc:docMk/>
            <pc:sldMk cId="3394318988" sldId="284"/>
            <ac:spMk id="2" creationId="{C96E0FF3-C977-CB3B-C774-9479B7927376}"/>
          </ac:spMkLst>
        </pc:spChg>
        <pc:spChg chg="mod">
          <ac:chgData name="Obatare Ogbor" userId="059d8a84b03ec4ba" providerId="LiveId" clId="{0D79A9CC-1CC0-49EA-81D2-AB01BA761ACF}" dt="2025-03-28T03:08:15.137" v="100" actId="20577"/>
          <ac:spMkLst>
            <pc:docMk/>
            <pc:sldMk cId="3394318988" sldId="284"/>
            <ac:spMk id="3" creationId="{DD323884-7591-77D2-1245-ED93BAC96798}"/>
          </ac:spMkLst>
        </pc:spChg>
        <pc:spChg chg="mod">
          <ac:chgData name="Obatare Ogbor" userId="059d8a84b03ec4ba" providerId="LiveId" clId="{0D79A9CC-1CC0-49EA-81D2-AB01BA761ACF}" dt="2025-04-04T15:26:23.969" v="2772" actId="1076"/>
          <ac:spMkLst>
            <pc:docMk/>
            <pc:sldMk cId="3394318988" sldId="284"/>
            <ac:spMk id="4" creationId="{62400B50-34B3-BB2D-E855-3D7511F79F9A}"/>
          </ac:spMkLst>
        </pc:spChg>
      </pc:sldChg>
      <pc:sldChg chg="delSp modSp add mod">
        <pc:chgData name="Obatare Ogbor" userId="059d8a84b03ec4ba" providerId="LiveId" clId="{0D79A9CC-1CC0-49EA-81D2-AB01BA761ACF}" dt="2025-04-01T15:13:43.305" v="1101" actId="478"/>
        <pc:sldMkLst>
          <pc:docMk/>
          <pc:sldMk cId="476559548" sldId="285"/>
        </pc:sldMkLst>
        <pc:spChg chg="mod">
          <ac:chgData name="Obatare Ogbor" userId="059d8a84b03ec4ba" providerId="LiveId" clId="{0D79A9CC-1CC0-49EA-81D2-AB01BA761ACF}" dt="2025-03-28T03:51:45.926" v="497" actId="122"/>
          <ac:spMkLst>
            <pc:docMk/>
            <pc:sldMk cId="476559548" sldId="285"/>
            <ac:spMk id="2" creationId="{42E150D2-2AF0-FCCB-4405-AF626B0211F3}"/>
          </ac:spMkLst>
        </pc:spChg>
      </pc:sldChg>
      <pc:sldChg chg="new del">
        <pc:chgData name="Obatare Ogbor" userId="059d8a84b03ec4ba" providerId="LiveId" clId="{0D79A9CC-1CC0-49EA-81D2-AB01BA761ACF}" dt="2025-03-28T03:29:26.248" v="278" actId="47"/>
        <pc:sldMkLst>
          <pc:docMk/>
          <pc:sldMk cId="2348886650" sldId="285"/>
        </pc:sldMkLst>
      </pc:sldChg>
      <pc:sldChg chg="addSp delSp modSp new mod">
        <pc:chgData name="Obatare Ogbor" userId="059d8a84b03ec4ba" providerId="LiveId" clId="{0D79A9CC-1CC0-49EA-81D2-AB01BA761ACF}" dt="2025-03-28T04:54:40.068" v="659" actId="1076"/>
        <pc:sldMkLst>
          <pc:docMk/>
          <pc:sldMk cId="1827601563" sldId="286"/>
        </pc:sldMkLst>
        <pc:picChg chg="add mod ord">
          <ac:chgData name="Obatare Ogbor" userId="059d8a84b03ec4ba" providerId="LiveId" clId="{0D79A9CC-1CC0-49EA-81D2-AB01BA761ACF}" dt="2025-03-28T04:44:06.143" v="653" actId="1076"/>
          <ac:picMkLst>
            <pc:docMk/>
            <pc:sldMk cId="1827601563" sldId="286"/>
            <ac:picMk id="7" creationId="{BCD1B118-78F0-2C32-34A9-3C91702C9773}"/>
          </ac:picMkLst>
        </pc:picChg>
        <pc:picChg chg="add mod">
          <ac:chgData name="Obatare Ogbor" userId="059d8a84b03ec4ba" providerId="LiveId" clId="{0D79A9CC-1CC0-49EA-81D2-AB01BA761ACF}" dt="2025-03-28T04:44:26.020" v="656" actId="1076"/>
          <ac:picMkLst>
            <pc:docMk/>
            <pc:sldMk cId="1827601563" sldId="286"/>
            <ac:picMk id="11" creationId="{9111D258-AE6B-7994-2E81-A9035022C10C}"/>
          </ac:picMkLst>
        </pc:picChg>
        <pc:picChg chg="add mod">
          <ac:chgData name="Obatare Ogbor" userId="059d8a84b03ec4ba" providerId="LiveId" clId="{0D79A9CC-1CC0-49EA-81D2-AB01BA761ACF}" dt="2025-03-28T04:54:40.068" v="659" actId="1076"/>
          <ac:picMkLst>
            <pc:docMk/>
            <pc:sldMk cId="1827601563" sldId="286"/>
            <ac:picMk id="15" creationId="{A14ACA38-E3DA-9320-B5AA-BE233DFBF795}"/>
          </ac:picMkLst>
        </pc:picChg>
      </pc:sldChg>
      <pc:sldChg chg="addSp delSp modSp add del mod delDesignElem">
        <pc:chgData name="Obatare Ogbor" userId="059d8a84b03ec4ba" providerId="LiveId" clId="{0D79A9CC-1CC0-49EA-81D2-AB01BA761ACF}" dt="2025-03-28T03:50:33.268" v="447" actId="47"/>
        <pc:sldMkLst>
          <pc:docMk/>
          <pc:sldMk cId="2439850290" sldId="286"/>
        </pc:sldMkLst>
      </pc:sldChg>
      <pc:sldChg chg="addSp delSp modSp add mod">
        <pc:chgData name="Obatare Ogbor" userId="059d8a84b03ec4ba" providerId="LiveId" clId="{0D79A9CC-1CC0-49EA-81D2-AB01BA761ACF}" dt="2025-04-04T15:30:36.851" v="2825" actId="1076"/>
        <pc:sldMkLst>
          <pc:docMk/>
          <pc:sldMk cId="4206073404" sldId="287"/>
        </pc:sldMkLst>
        <pc:spChg chg="mod">
          <ac:chgData name="Obatare Ogbor" userId="059d8a84b03ec4ba" providerId="LiveId" clId="{0D79A9CC-1CC0-49EA-81D2-AB01BA761ACF}" dt="2025-03-28T04:40:07.020" v="599" actId="6549"/>
          <ac:spMkLst>
            <pc:docMk/>
            <pc:sldMk cId="4206073404" sldId="287"/>
            <ac:spMk id="4" creationId="{41C539F1-7DD9-C4B2-5A23-115AA128128F}"/>
          </ac:spMkLst>
        </pc:spChg>
        <pc:spChg chg="mod">
          <ac:chgData name="Obatare Ogbor" userId="059d8a84b03ec4ba" providerId="LiveId" clId="{0D79A9CC-1CC0-49EA-81D2-AB01BA761ACF}" dt="2025-04-01T16:27:56.189" v="1718" actId="6549"/>
          <ac:spMkLst>
            <pc:docMk/>
            <pc:sldMk cId="4206073404" sldId="287"/>
            <ac:spMk id="6" creationId="{3308213F-460D-D139-65BC-40805D30950A}"/>
          </ac:spMkLst>
        </pc:spChg>
        <pc:spChg chg="add mod">
          <ac:chgData name="Obatare Ogbor" userId="059d8a84b03ec4ba" providerId="LiveId" clId="{0D79A9CC-1CC0-49EA-81D2-AB01BA761ACF}" dt="2025-04-04T15:30:36.851" v="2825" actId="1076"/>
          <ac:spMkLst>
            <pc:docMk/>
            <pc:sldMk cId="4206073404" sldId="287"/>
            <ac:spMk id="7" creationId="{46B35BEE-4894-C638-FFBF-917A7E152F4A}"/>
          </ac:spMkLst>
        </pc:spChg>
        <pc:graphicFrameChg chg="add mod">
          <ac:chgData name="Obatare Ogbor" userId="059d8a84b03ec4ba" providerId="LiveId" clId="{0D79A9CC-1CC0-49EA-81D2-AB01BA761ACF}" dt="2025-04-01T18:25:50.590" v="2419" actId="1076"/>
          <ac:graphicFrameMkLst>
            <pc:docMk/>
            <pc:sldMk cId="4206073404" sldId="287"/>
            <ac:graphicFrameMk id="3" creationId="{6930A0DE-1DCF-1A0E-FBC6-0393F267B8CC}"/>
          </ac:graphicFrameMkLst>
        </pc:graphicFrameChg>
      </pc:sldChg>
      <pc:sldChg chg="addSp delSp modSp new mod">
        <pc:chgData name="Obatare Ogbor" userId="059d8a84b03ec4ba" providerId="LiveId" clId="{0D79A9CC-1CC0-49EA-81D2-AB01BA761ACF}" dt="2025-03-28T22:28:05.387" v="717" actId="1076"/>
        <pc:sldMkLst>
          <pc:docMk/>
          <pc:sldMk cId="1394460374" sldId="288"/>
        </pc:sldMkLst>
        <pc:picChg chg="add mod">
          <ac:chgData name="Obatare Ogbor" userId="059d8a84b03ec4ba" providerId="LiveId" clId="{0D79A9CC-1CC0-49EA-81D2-AB01BA761ACF}" dt="2025-03-28T21:53:35.906" v="680" actId="1076"/>
          <ac:picMkLst>
            <pc:docMk/>
            <pc:sldMk cId="1394460374" sldId="288"/>
            <ac:picMk id="3" creationId="{7790A28A-BC0D-98EA-B659-45DD3E233B27}"/>
          </ac:picMkLst>
        </pc:picChg>
        <pc:picChg chg="add mod">
          <ac:chgData name="Obatare Ogbor" userId="059d8a84b03ec4ba" providerId="LiveId" clId="{0D79A9CC-1CC0-49EA-81D2-AB01BA761ACF}" dt="2025-03-28T21:54:20.701" v="682" actId="1076"/>
          <ac:picMkLst>
            <pc:docMk/>
            <pc:sldMk cId="1394460374" sldId="288"/>
            <ac:picMk id="6" creationId="{6BEE1054-88ED-02DC-77D3-4563BE39B4A7}"/>
          </ac:picMkLst>
        </pc:picChg>
        <pc:picChg chg="add mod">
          <ac:chgData name="Obatare Ogbor" userId="059d8a84b03ec4ba" providerId="LiveId" clId="{0D79A9CC-1CC0-49EA-81D2-AB01BA761ACF}" dt="2025-03-28T22:07:47.543" v="702" actId="1076"/>
          <ac:picMkLst>
            <pc:docMk/>
            <pc:sldMk cId="1394460374" sldId="288"/>
            <ac:picMk id="8" creationId="{7DB0859E-86BF-A51F-DB0E-0D15283426A8}"/>
          </ac:picMkLst>
        </pc:picChg>
        <pc:picChg chg="add mod">
          <ac:chgData name="Obatare Ogbor" userId="059d8a84b03ec4ba" providerId="LiveId" clId="{0D79A9CC-1CC0-49EA-81D2-AB01BA761ACF}" dt="2025-03-28T22:28:05.387" v="717" actId="1076"/>
          <ac:picMkLst>
            <pc:docMk/>
            <pc:sldMk cId="1394460374" sldId="288"/>
            <ac:picMk id="10" creationId="{367986C3-756B-B7D9-D95A-BB51ED564252}"/>
          </ac:picMkLst>
        </pc:picChg>
      </pc:sldChg>
      <pc:sldChg chg="addSp delSp modSp add mod">
        <pc:chgData name="Obatare Ogbor" userId="059d8a84b03ec4ba" providerId="LiveId" clId="{0D79A9CC-1CC0-49EA-81D2-AB01BA761ACF}" dt="2025-04-04T15:01:32.399" v="2487" actId="255"/>
        <pc:sldMkLst>
          <pc:docMk/>
          <pc:sldMk cId="3359384411" sldId="289"/>
        </pc:sldMkLst>
        <pc:spChg chg="mod">
          <ac:chgData name="Obatare Ogbor" userId="059d8a84b03ec4ba" providerId="LiveId" clId="{0D79A9CC-1CC0-49EA-81D2-AB01BA761ACF}" dt="2025-04-04T15:01:32.399" v="2487" actId="255"/>
          <ac:spMkLst>
            <pc:docMk/>
            <pc:sldMk cId="3359384411" sldId="289"/>
            <ac:spMk id="4" creationId="{24773BA4-C59A-0668-1829-D7FF0AAEE534}"/>
          </ac:spMkLst>
        </pc:spChg>
        <pc:spChg chg="mod">
          <ac:chgData name="Obatare Ogbor" userId="059d8a84b03ec4ba" providerId="LiveId" clId="{0D79A9CC-1CC0-49EA-81D2-AB01BA761ACF}" dt="2025-04-01T17:33:50.859" v="2102" actId="122"/>
          <ac:spMkLst>
            <pc:docMk/>
            <pc:sldMk cId="3359384411" sldId="289"/>
            <ac:spMk id="6" creationId="{0273F24D-BED5-6644-D340-E24C67B4EC15}"/>
          </ac:spMkLst>
        </pc:spChg>
        <pc:graphicFrameChg chg="add mod">
          <ac:chgData name="Obatare Ogbor" userId="059d8a84b03ec4ba" providerId="LiveId" clId="{0D79A9CC-1CC0-49EA-81D2-AB01BA761ACF}" dt="2025-04-01T15:07:52.549" v="1041" actId="14100"/>
          <ac:graphicFrameMkLst>
            <pc:docMk/>
            <pc:sldMk cId="3359384411" sldId="289"/>
            <ac:graphicFrameMk id="7" creationId="{6B815E69-51E2-91D5-40D7-14035EFC040C}"/>
          </ac:graphicFrameMkLst>
        </pc:graphicFrameChg>
      </pc:sldChg>
      <pc:sldChg chg="addSp delSp modSp new mod">
        <pc:chgData name="Obatare Ogbor" userId="059d8a84b03ec4ba" providerId="LiveId" clId="{0D79A9CC-1CC0-49EA-81D2-AB01BA761ACF}" dt="2025-03-28T22:50:25.657" v="738" actId="1076"/>
        <pc:sldMkLst>
          <pc:docMk/>
          <pc:sldMk cId="3969411598" sldId="290"/>
        </pc:sldMkLst>
        <pc:picChg chg="add mod">
          <ac:chgData name="Obatare Ogbor" userId="059d8a84b03ec4ba" providerId="LiveId" clId="{0D79A9CC-1CC0-49EA-81D2-AB01BA761ACF}" dt="2025-03-28T22:42:39.872" v="729" actId="1076"/>
          <ac:picMkLst>
            <pc:docMk/>
            <pc:sldMk cId="3969411598" sldId="290"/>
            <ac:picMk id="3" creationId="{46F8F088-DE69-CE70-4F78-D9BA4E30020C}"/>
          </ac:picMkLst>
        </pc:picChg>
        <pc:picChg chg="add mod">
          <ac:chgData name="Obatare Ogbor" userId="059d8a84b03ec4ba" providerId="LiveId" clId="{0D79A9CC-1CC0-49EA-81D2-AB01BA761ACF}" dt="2025-03-28T22:50:25.657" v="738" actId="1076"/>
          <ac:picMkLst>
            <pc:docMk/>
            <pc:sldMk cId="3969411598" sldId="290"/>
            <ac:picMk id="7" creationId="{F1CC08F3-1E9E-BFE4-3B1A-728247B89C53}"/>
          </ac:picMkLst>
        </pc:picChg>
      </pc:sldChg>
      <pc:sldChg chg="addSp delSp modSp add mod">
        <pc:chgData name="Obatare Ogbor" userId="059d8a84b03ec4ba" providerId="LiveId" clId="{0D79A9CC-1CC0-49EA-81D2-AB01BA761ACF}" dt="2025-04-04T15:39:02.262" v="2962" actId="1076"/>
        <pc:sldMkLst>
          <pc:docMk/>
          <pc:sldMk cId="2016529231" sldId="291"/>
        </pc:sldMkLst>
        <pc:spChg chg="mod">
          <ac:chgData name="Obatare Ogbor" userId="059d8a84b03ec4ba" providerId="LiveId" clId="{0D79A9CC-1CC0-49EA-81D2-AB01BA761ACF}" dt="2025-04-04T15:39:02.262" v="2962" actId="1076"/>
          <ac:spMkLst>
            <pc:docMk/>
            <pc:sldMk cId="2016529231" sldId="291"/>
            <ac:spMk id="4" creationId="{0458CDE8-F51B-F63B-644E-0E04DBD8D57E}"/>
          </ac:spMkLst>
        </pc:spChg>
        <pc:spChg chg="mod">
          <ac:chgData name="Obatare Ogbor" userId="059d8a84b03ec4ba" providerId="LiveId" clId="{0D79A9CC-1CC0-49EA-81D2-AB01BA761ACF}" dt="2025-04-04T14:22:46.309" v="2475" actId="255"/>
          <ac:spMkLst>
            <pc:docMk/>
            <pc:sldMk cId="2016529231" sldId="291"/>
            <ac:spMk id="6" creationId="{2BE0B4A0-CF59-8C95-0A6E-70F9E0F1C1C7}"/>
          </ac:spMkLst>
        </pc:spChg>
        <pc:graphicFrameChg chg="add mod modGraphic">
          <ac:chgData name="Obatare Ogbor" userId="059d8a84b03ec4ba" providerId="LiveId" clId="{0D79A9CC-1CC0-49EA-81D2-AB01BA761ACF}" dt="2025-04-04T15:04:09.297" v="2511" actId="14100"/>
          <ac:graphicFrameMkLst>
            <pc:docMk/>
            <pc:sldMk cId="2016529231" sldId="291"/>
            <ac:graphicFrameMk id="2" creationId="{8967263A-BFE1-11B1-4A69-AFD36E261160}"/>
          </ac:graphicFrameMkLst>
        </pc:graphicFrameChg>
      </pc:sldChg>
      <pc:sldChg chg="addSp delSp modSp add mod">
        <pc:chgData name="Obatare Ogbor" userId="059d8a84b03ec4ba" providerId="LiveId" clId="{0D79A9CC-1CC0-49EA-81D2-AB01BA761ACF}" dt="2025-04-04T15:17:34.400" v="2698" actId="113"/>
        <pc:sldMkLst>
          <pc:docMk/>
          <pc:sldMk cId="2547203959" sldId="292"/>
        </pc:sldMkLst>
        <pc:spChg chg="mod">
          <ac:chgData name="Obatare Ogbor" userId="059d8a84b03ec4ba" providerId="LiveId" clId="{0D79A9CC-1CC0-49EA-81D2-AB01BA761ACF}" dt="2025-04-04T15:15:27.867" v="2563" actId="1076"/>
          <ac:spMkLst>
            <pc:docMk/>
            <pc:sldMk cId="2547203959" sldId="292"/>
            <ac:spMk id="2" creationId="{968EBB2C-4405-060E-1888-478C366BE572}"/>
          </ac:spMkLst>
        </pc:spChg>
        <pc:spChg chg="del mod">
          <ac:chgData name="Obatare Ogbor" userId="059d8a84b03ec4ba" providerId="LiveId" clId="{0D79A9CC-1CC0-49EA-81D2-AB01BA761ACF}" dt="2025-04-04T15:13:54.295" v="2542" actId="478"/>
          <ac:spMkLst>
            <pc:docMk/>
            <pc:sldMk cId="2547203959" sldId="292"/>
            <ac:spMk id="6" creationId="{FEC999CB-3C9F-3DD2-080C-76E0D3C83736}"/>
          </ac:spMkLst>
        </pc:spChg>
        <pc:graphicFrameChg chg="add mod modGraphic">
          <ac:chgData name="Obatare Ogbor" userId="059d8a84b03ec4ba" providerId="LiveId" clId="{0D79A9CC-1CC0-49EA-81D2-AB01BA761ACF}" dt="2025-04-04T15:17:34.400" v="2698" actId="113"/>
          <ac:graphicFrameMkLst>
            <pc:docMk/>
            <pc:sldMk cId="2547203959" sldId="292"/>
            <ac:graphicFrameMk id="3" creationId="{87FD5A4D-94D8-10D4-F096-3EF18EC2E6F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SQL/CAPSTONE%20PROJECT/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 Least-Selling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total_units_sold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Sheet1!$D$2:$D$11</c:f>
              <c:numCache>
                <c:formatCode>General</c:formatCode>
                <c:ptCount val="10"/>
                <c:pt idx="0">
                  <c:v>5772</c:v>
                </c:pt>
                <c:pt idx="1">
                  <c:v>4479</c:v>
                </c:pt>
                <c:pt idx="2">
                  <c:v>5759</c:v>
                </c:pt>
                <c:pt idx="3">
                  <c:v>8821</c:v>
                </c:pt>
                <c:pt idx="4">
                  <c:v>8247</c:v>
                </c:pt>
                <c:pt idx="5">
                  <c:v>3440</c:v>
                </c:pt>
                <c:pt idx="6">
                  <c:v>8017</c:v>
                </c:pt>
                <c:pt idx="7">
                  <c:v>8037</c:v>
                </c:pt>
                <c:pt idx="8">
                  <c:v>8349</c:v>
                </c:pt>
                <c:pt idx="9">
                  <c:v>2251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3-4FA2-B783-377A39AEFF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1373439"/>
        <c:axId val="1441374879"/>
      </c:barChart>
      <c:catAx>
        <c:axId val="1441373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374879"/>
        <c:crosses val="autoZero"/>
        <c:auto val="1"/>
        <c:lblAlgn val="ctr"/>
        <c:lblOffset val="100"/>
        <c:noMultiLvlLbl val="0"/>
      </c:catAx>
      <c:valAx>
        <c:axId val="144137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37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GDP and Total</a:t>
            </a:r>
            <a:r>
              <a:rPr lang="en-US" baseline="0"/>
              <a:t> Sales Volume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1305791"/>
        <c:axId val="151289471"/>
      </c:lineChart>
      <c:catAx>
        <c:axId val="15130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9471"/>
        <c:crosses val="autoZero"/>
        <c:auto val="1"/>
        <c:lblAlgn val="ctr"/>
        <c:lblOffset val="100"/>
        <c:noMultiLvlLbl val="0"/>
      </c:catAx>
      <c:valAx>
        <c:axId val="151289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30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Top 10 Best-Selling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total_units_sold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9806</c:v>
                </c:pt>
                <c:pt idx="1">
                  <c:v>3381</c:v>
                </c:pt>
                <c:pt idx="2">
                  <c:v>8486</c:v>
                </c:pt>
                <c:pt idx="3">
                  <c:v>8106</c:v>
                </c:pt>
                <c:pt idx="4">
                  <c:v>3993</c:v>
                </c:pt>
                <c:pt idx="5">
                  <c:v>9605</c:v>
                </c:pt>
                <c:pt idx="6">
                  <c:v>9237</c:v>
                </c:pt>
                <c:pt idx="7">
                  <c:v>6364</c:v>
                </c:pt>
                <c:pt idx="8">
                  <c:v>3762</c:v>
                </c:pt>
                <c:pt idx="9">
                  <c:v>4450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210</c:v>
                </c:pt>
                <c:pt idx="1">
                  <c:v>201</c:v>
                </c:pt>
                <c:pt idx="2">
                  <c:v>188</c:v>
                </c:pt>
                <c:pt idx="3">
                  <c:v>186</c:v>
                </c:pt>
                <c:pt idx="4">
                  <c:v>182</c:v>
                </c:pt>
                <c:pt idx="5">
                  <c:v>178</c:v>
                </c:pt>
                <c:pt idx="6">
                  <c:v>176</c:v>
                </c:pt>
                <c:pt idx="7">
                  <c:v>176</c:v>
                </c:pt>
                <c:pt idx="8">
                  <c:v>173</c:v>
                </c:pt>
                <c:pt idx="9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6-4DCC-A107-15EEB9197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1373439"/>
        <c:axId val="1441374879"/>
      </c:barChart>
      <c:catAx>
        <c:axId val="1441373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374879"/>
        <c:crosses val="autoZero"/>
        <c:auto val="1"/>
        <c:lblAlgn val="ctr"/>
        <c:lblOffset val="100"/>
        <c:noMultiLvlLbl val="0"/>
      </c:catAx>
      <c:valAx>
        <c:axId val="144137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37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Sales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Sheet1!$B$33:$B$36</c:f>
              <c:strCache>
                <c:ptCount val="4"/>
                <c:pt idx="0">
                  <c:v>Home_Appliances</c:v>
                </c:pt>
                <c:pt idx="1">
                  <c:v>Electronics</c:v>
                </c:pt>
                <c:pt idx="2">
                  <c:v>Laptops</c:v>
                </c:pt>
                <c:pt idx="3">
                  <c:v>SmartPhones</c:v>
                </c:pt>
              </c:strCache>
            </c:strRef>
          </c:cat>
          <c:val>
            <c:numRef>
              <c:f>Sheet1!$C$33:$C$36</c:f>
              <c:numCache>
                <c:formatCode>General</c:formatCode>
                <c:ptCount val="4"/>
                <c:pt idx="0">
                  <c:v>551</c:v>
                </c:pt>
                <c:pt idx="1">
                  <c:v>518</c:v>
                </c:pt>
                <c:pt idx="2">
                  <c:v>292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2-46FD-BCA6-01534A0BFA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5394287"/>
        <c:axId val="1805393327"/>
      </c:barChart>
      <c:catAx>
        <c:axId val="180539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393327"/>
        <c:crosses val="autoZero"/>
        <c:auto val="1"/>
        <c:lblAlgn val="ctr"/>
        <c:lblOffset val="100"/>
        <c:noMultiLvlLbl val="0"/>
      </c:catAx>
      <c:valAx>
        <c:axId val="1805393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0539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Monthly Trends of Inflation  Rate, Inventory Quantity and Correlation 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monthly_inflationrate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Sheet2!$A$2:$B$61</c:f>
              <c:multiLvlStrCache>
                <c:ptCount val="60"/>
                <c:lvl>
                  <c:pt idx="0">
                    <c:v>December </c:v>
                  </c:pt>
                  <c:pt idx="1">
                    <c:v>November </c:v>
                  </c:pt>
                  <c:pt idx="2">
                    <c:v>October  </c:v>
                  </c:pt>
                  <c:pt idx="3">
                    <c:v>September</c:v>
                  </c:pt>
                  <c:pt idx="4">
                    <c:v>August   </c:v>
                  </c:pt>
                  <c:pt idx="5">
                    <c:v>July     </c:v>
                  </c:pt>
                  <c:pt idx="6">
                    <c:v>June     </c:v>
                  </c:pt>
                  <c:pt idx="7">
                    <c:v>May      </c:v>
                  </c:pt>
                  <c:pt idx="8">
                    <c:v>April    </c:v>
                  </c:pt>
                  <c:pt idx="9">
                    <c:v>March    </c:v>
                  </c:pt>
                  <c:pt idx="10">
                    <c:v>February </c:v>
                  </c:pt>
                  <c:pt idx="11">
                    <c:v>January  </c:v>
                  </c:pt>
                  <c:pt idx="12">
                    <c:v>December </c:v>
                  </c:pt>
                  <c:pt idx="13">
                    <c:v>November </c:v>
                  </c:pt>
                  <c:pt idx="14">
                    <c:v>October  </c:v>
                  </c:pt>
                  <c:pt idx="15">
                    <c:v>September</c:v>
                  </c:pt>
                  <c:pt idx="16">
                    <c:v>August   </c:v>
                  </c:pt>
                  <c:pt idx="17">
                    <c:v>July     </c:v>
                  </c:pt>
                  <c:pt idx="18">
                    <c:v>June     </c:v>
                  </c:pt>
                  <c:pt idx="19">
                    <c:v>May      </c:v>
                  </c:pt>
                  <c:pt idx="20">
                    <c:v>April    </c:v>
                  </c:pt>
                  <c:pt idx="21">
                    <c:v>March    </c:v>
                  </c:pt>
                  <c:pt idx="22">
                    <c:v>February </c:v>
                  </c:pt>
                  <c:pt idx="23">
                    <c:v>January  </c:v>
                  </c:pt>
                  <c:pt idx="24">
                    <c:v>December </c:v>
                  </c:pt>
                  <c:pt idx="25">
                    <c:v>November </c:v>
                  </c:pt>
                  <c:pt idx="26">
                    <c:v>October  </c:v>
                  </c:pt>
                  <c:pt idx="27">
                    <c:v>September</c:v>
                  </c:pt>
                  <c:pt idx="28">
                    <c:v>August   </c:v>
                  </c:pt>
                  <c:pt idx="29">
                    <c:v>July     </c:v>
                  </c:pt>
                  <c:pt idx="30">
                    <c:v>June     </c:v>
                  </c:pt>
                  <c:pt idx="31">
                    <c:v>May      </c:v>
                  </c:pt>
                  <c:pt idx="32">
                    <c:v>April    </c:v>
                  </c:pt>
                  <c:pt idx="33">
                    <c:v>March    </c:v>
                  </c:pt>
                  <c:pt idx="34">
                    <c:v>February </c:v>
                  </c:pt>
                  <c:pt idx="35">
                    <c:v>January  </c:v>
                  </c:pt>
                  <c:pt idx="36">
                    <c:v>December </c:v>
                  </c:pt>
                  <c:pt idx="37">
                    <c:v>November </c:v>
                  </c:pt>
                  <c:pt idx="38">
                    <c:v>October  </c:v>
                  </c:pt>
                  <c:pt idx="39">
                    <c:v>September</c:v>
                  </c:pt>
                  <c:pt idx="40">
                    <c:v>August   </c:v>
                  </c:pt>
                  <c:pt idx="41">
                    <c:v>July     </c:v>
                  </c:pt>
                  <c:pt idx="42">
                    <c:v>June     </c:v>
                  </c:pt>
                  <c:pt idx="43">
                    <c:v>May      </c:v>
                  </c:pt>
                  <c:pt idx="44">
                    <c:v>April    </c:v>
                  </c:pt>
                  <c:pt idx="45">
                    <c:v>March    </c:v>
                  </c:pt>
                  <c:pt idx="46">
                    <c:v>February </c:v>
                  </c:pt>
                  <c:pt idx="47">
                    <c:v>January  </c:v>
                  </c:pt>
                  <c:pt idx="48">
                    <c:v>December </c:v>
                  </c:pt>
                  <c:pt idx="49">
                    <c:v>November </c:v>
                  </c:pt>
                  <c:pt idx="50">
                    <c:v>October  </c:v>
                  </c:pt>
                  <c:pt idx="51">
                    <c:v>September</c:v>
                  </c:pt>
                  <c:pt idx="52">
                    <c:v>August   </c:v>
                  </c:pt>
                  <c:pt idx="53">
                    <c:v>July     </c:v>
                  </c:pt>
                  <c:pt idx="54">
                    <c:v>June     </c:v>
                  </c:pt>
                  <c:pt idx="55">
                    <c:v>May      </c:v>
                  </c:pt>
                  <c:pt idx="56">
                    <c:v>April    </c:v>
                  </c:pt>
                  <c:pt idx="57">
                    <c:v>March    </c:v>
                  </c:pt>
                  <c:pt idx="58">
                    <c:v>February </c:v>
                  </c:pt>
                  <c:pt idx="59">
                    <c:v>January  </c:v>
                  </c:pt>
                </c:lvl>
                <c:lvl>
                  <c:pt idx="0">
                    <c:v>2022</c:v>
                  </c:pt>
                  <c:pt idx="12">
                    <c:v>2021</c:v>
                  </c:pt>
                  <c:pt idx="24">
                    <c:v>2020</c:v>
                  </c:pt>
                  <c:pt idx="36">
                    <c:v>2019</c:v>
                  </c:pt>
                  <c:pt idx="48">
                    <c:v>2018</c:v>
                  </c:pt>
                </c:lvl>
              </c:multiLvlStrCache>
            </c:multiLvlStrRef>
          </c:cat>
          <c:val>
            <c:numRef>
              <c:f>Sheet2!$C$2:$C$61</c:f>
              <c:numCache>
                <c:formatCode>General</c:formatCode>
                <c:ptCount val="60"/>
                <c:pt idx="0">
                  <c:v>3</c:v>
                </c:pt>
                <c:pt idx="1">
                  <c:v>3.06</c:v>
                </c:pt>
                <c:pt idx="2">
                  <c:v>2.89</c:v>
                </c:pt>
                <c:pt idx="3">
                  <c:v>3.04</c:v>
                </c:pt>
                <c:pt idx="4">
                  <c:v>3.61</c:v>
                </c:pt>
                <c:pt idx="5">
                  <c:v>2.56</c:v>
                </c:pt>
                <c:pt idx="6">
                  <c:v>2.82</c:v>
                </c:pt>
                <c:pt idx="7">
                  <c:v>2.81</c:v>
                </c:pt>
                <c:pt idx="8">
                  <c:v>3.09</c:v>
                </c:pt>
                <c:pt idx="9">
                  <c:v>2.76</c:v>
                </c:pt>
                <c:pt idx="10">
                  <c:v>3.36</c:v>
                </c:pt>
                <c:pt idx="11">
                  <c:v>3.33</c:v>
                </c:pt>
                <c:pt idx="12">
                  <c:v>2.97</c:v>
                </c:pt>
                <c:pt idx="13">
                  <c:v>2.86</c:v>
                </c:pt>
                <c:pt idx="14">
                  <c:v>3.04</c:v>
                </c:pt>
                <c:pt idx="15">
                  <c:v>3.09</c:v>
                </c:pt>
                <c:pt idx="16">
                  <c:v>3.22</c:v>
                </c:pt>
                <c:pt idx="17">
                  <c:v>3.11</c:v>
                </c:pt>
                <c:pt idx="18">
                  <c:v>3.03</c:v>
                </c:pt>
                <c:pt idx="19">
                  <c:v>3.25</c:v>
                </c:pt>
                <c:pt idx="20">
                  <c:v>2.88</c:v>
                </c:pt>
                <c:pt idx="21">
                  <c:v>3.14</c:v>
                </c:pt>
                <c:pt idx="22">
                  <c:v>3.09</c:v>
                </c:pt>
                <c:pt idx="23">
                  <c:v>2.65</c:v>
                </c:pt>
                <c:pt idx="24">
                  <c:v>3.07</c:v>
                </c:pt>
                <c:pt idx="25">
                  <c:v>2.98</c:v>
                </c:pt>
                <c:pt idx="26">
                  <c:v>2.6</c:v>
                </c:pt>
                <c:pt idx="27">
                  <c:v>2.77</c:v>
                </c:pt>
                <c:pt idx="28">
                  <c:v>3.08</c:v>
                </c:pt>
                <c:pt idx="29">
                  <c:v>2.74</c:v>
                </c:pt>
                <c:pt idx="30">
                  <c:v>2.81</c:v>
                </c:pt>
                <c:pt idx="31">
                  <c:v>2.82</c:v>
                </c:pt>
                <c:pt idx="32">
                  <c:v>2.95</c:v>
                </c:pt>
                <c:pt idx="33">
                  <c:v>3.15</c:v>
                </c:pt>
                <c:pt idx="34">
                  <c:v>3.24</c:v>
                </c:pt>
                <c:pt idx="35">
                  <c:v>3.66</c:v>
                </c:pt>
                <c:pt idx="36">
                  <c:v>3.03</c:v>
                </c:pt>
                <c:pt idx="37">
                  <c:v>2.4900000000000002</c:v>
                </c:pt>
                <c:pt idx="38">
                  <c:v>3.25</c:v>
                </c:pt>
                <c:pt idx="39">
                  <c:v>3.33</c:v>
                </c:pt>
                <c:pt idx="40">
                  <c:v>3.32</c:v>
                </c:pt>
                <c:pt idx="41">
                  <c:v>3.27</c:v>
                </c:pt>
                <c:pt idx="42">
                  <c:v>2.89</c:v>
                </c:pt>
                <c:pt idx="43">
                  <c:v>2.89</c:v>
                </c:pt>
                <c:pt idx="44">
                  <c:v>3.28</c:v>
                </c:pt>
                <c:pt idx="45">
                  <c:v>3.16</c:v>
                </c:pt>
                <c:pt idx="46">
                  <c:v>3.21</c:v>
                </c:pt>
                <c:pt idx="47">
                  <c:v>3.17</c:v>
                </c:pt>
                <c:pt idx="48">
                  <c:v>2.56</c:v>
                </c:pt>
                <c:pt idx="49">
                  <c:v>3.41</c:v>
                </c:pt>
                <c:pt idx="50">
                  <c:v>2.86</c:v>
                </c:pt>
                <c:pt idx="51">
                  <c:v>2.75</c:v>
                </c:pt>
                <c:pt idx="52">
                  <c:v>2.39</c:v>
                </c:pt>
                <c:pt idx="53">
                  <c:v>3.21</c:v>
                </c:pt>
                <c:pt idx="54">
                  <c:v>3.32</c:v>
                </c:pt>
                <c:pt idx="55">
                  <c:v>3.34</c:v>
                </c:pt>
                <c:pt idx="56">
                  <c:v>2.5</c:v>
                </c:pt>
                <c:pt idx="57">
                  <c:v>3.43</c:v>
                </c:pt>
                <c:pt idx="58">
                  <c:v>2.94</c:v>
                </c:pt>
                <c:pt idx="59">
                  <c:v>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5-4E24-9966-614A942200A2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monthly_inventoryquantity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Sheet2!$A$2:$B$61</c:f>
              <c:multiLvlStrCache>
                <c:ptCount val="60"/>
                <c:lvl>
                  <c:pt idx="0">
                    <c:v>December </c:v>
                  </c:pt>
                  <c:pt idx="1">
                    <c:v>November </c:v>
                  </c:pt>
                  <c:pt idx="2">
                    <c:v>October  </c:v>
                  </c:pt>
                  <c:pt idx="3">
                    <c:v>September</c:v>
                  </c:pt>
                  <c:pt idx="4">
                    <c:v>August   </c:v>
                  </c:pt>
                  <c:pt idx="5">
                    <c:v>July     </c:v>
                  </c:pt>
                  <c:pt idx="6">
                    <c:v>June     </c:v>
                  </c:pt>
                  <c:pt idx="7">
                    <c:v>May      </c:v>
                  </c:pt>
                  <c:pt idx="8">
                    <c:v>April    </c:v>
                  </c:pt>
                  <c:pt idx="9">
                    <c:v>March    </c:v>
                  </c:pt>
                  <c:pt idx="10">
                    <c:v>February </c:v>
                  </c:pt>
                  <c:pt idx="11">
                    <c:v>January  </c:v>
                  </c:pt>
                  <c:pt idx="12">
                    <c:v>December </c:v>
                  </c:pt>
                  <c:pt idx="13">
                    <c:v>November </c:v>
                  </c:pt>
                  <c:pt idx="14">
                    <c:v>October  </c:v>
                  </c:pt>
                  <c:pt idx="15">
                    <c:v>September</c:v>
                  </c:pt>
                  <c:pt idx="16">
                    <c:v>August   </c:v>
                  </c:pt>
                  <c:pt idx="17">
                    <c:v>July     </c:v>
                  </c:pt>
                  <c:pt idx="18">
                    <c:v>June     </c:v>
                  </c:pt>
                  <c:pt idx="19">
                    <c:v>May      </c:v>
                  </c:pt>
                  <c:pt idx="20">
                    <c:v>April    </c:v>
                  </c:pt>
                  <c:pt idx="21">
                    <c:v>March    </c:v>
                  </c:pt>
                  <c:pt idx="22">
                    <c:v>February </c:v>
                  </c:pt>
                  <c:pt idx="23">
                    <c:v>January  </c:v>
                  </c:pt>
                  <c:pt idx="24">
                    <c:v>December </c:v>
                  </c:pt>
                  <c:pt idx="25">
                    <c:v>November </c:v>
                  </c:pt>
                  <c:pt idx="26">
                    <c:v>October  </c:v>
                  </c:pt>
                  <c:pt idx="27">
                    <c:v>September</c:v>
                  </c:pt>
                  <c:pt idx="28">
                    <c:v>August   </c:v>
                  </c:pt>
                  <c:pt idx="29">
                    <c:v>July     </c:v>
                  </c:pt>
                  <c:pt idx="30">
                    <c:v>June     </c:v>
                  </c:pt>
                  <c:pt idx="31">
                    <c:v>May      </c:v>
                  </c:pt>
                  <c:pt idx="32">
                    <c:v>April    </c:v>
                  </c:pt>
                  <c:pt idx="33">
                    <c:v>March    </c:v>
                  </c:pt>
                  <c:pt idx="34">
                    <c:v>February </c:v>
                  </c:pt>
                  <c:pt idx="35">
                    <c:v>January  </c:v>
                  </c:pt>
                  <c:pt idx="36">
                    <c:v>December </c:v>
                  </c:pt>
                  <c:pt idx="37">
                    <c:v>November </c:v>
                  </c:pt>
                  <c:pt idx="38">
                    <c:v>October  </c:v>
                  </c:pt>
                  <c:pt idx="39">
                    <c:v>September</c:v>
                  </c:pt>
                  <c:pt idx="40">
                    <c:v>August   </c:v>
                  </c:pt>
                  <c:pt idx="41">
                    <c:v>July     </c:v>
                  </c:pt>
                  <c:pt idx="42">
                    <c:v>June     </c:v>
                  </c:pt>
                  <c:pt idx="43">
                    <c:v>May      </c:v>
                  </c:pt>
                  <c:pt idx="44">
                    <c:v>April    </c:v>
                  </c:pt>
                  <c:pt idx="45">
                    <c:v>March    </c:v>
                  </c:pt>
                  <c:pt idx="46">
                    <c:v>February </c:v>
                  </c:pt>
                  <c:pt idx="47">
                    <c:v>January  </c:v>
                  </c:pt>
                  <c:pt idx="48">
                    <c:v>December </c:v>
                  </c:pt>
                  <c:pt idx="49">
                    <c:v>November </c:v>
                  </c:pt>
                  <c:pt idx="50">
                    <c:v>October  </c:v>
                  </c:pt>
                  <c:pt idx="51">
                    <c:v>September</c:v>
                  </c:pt>
                  <c:pt idx="52">
                    <c:v>August   </c:v>
                  </c:pt>
                  <c:pt idx="53">
                    <c:v>July     </c:v>
                  </c:pt>
                  <c:pt idx="54">
                    <c:v>June     </c:v>
                  </c:pt>
                  <c:pt idx="55">
                    <c:v>May      </c:v>
                  </c:pt>
                  <c:pt idx="56">
                    <c:v>April    </c:v>
                  </c:pt>
                  <c:pt idx="57">
                    <c:v>March    </c:v>
                  </c:pt>
                  <c:pt idx="58">
                    <c:v>February </c:v>
                  </c:pt>
                  <c:pt idx="59">
                    <c:v>January  </c:v>
                  </c:pt>
                </c:lvl>
                <c:lvl>
                  <c:pt idx="0">
                    <c:v>2022</c:v>
                  </c:pt>
                  <c:pt idx="12">
                    <c:v>2021</c:v>
                  </c:pt>
                  <c:pt idx="24">
                    <c:v>2020</c:v>
                  </c:pt>
                  <c:pt idx="36">
                    <c:v>2019</c:v>
                  </c:pt>
                  <c:pt idx="48">
                    <c:v>2018</c:v>
                  </c:pt>
                </c:lvl>
              </c:multiLvlStrCache>
            </c:multiLvlStrRef>
          </c:cat>
          <c:val>
            <c:numRef>
              <c:f>Sheet2!$D$2:$D$61</c:f>
              <c:numCache>
                <c:formatCode>General</c:formatCode>
                <c:ptCount val="60"/>
                <c:pt idx="0">
                  <c:v>2539</c:v>
                </c:pt>
                <c:pt idx="1">
                  <c:v>1603</c:v>
                </c:pt>
                <c:pt idx="2">
                  <c:v>3649</c:v>
                </c:pt>
                <c:pt idx="3">
                  <c:v>4219</c:v>
                </c:pt>
                <c:pt idx="4">
                  <c:v>1619</c:v>
                </c:pt>
                <c:pt idx="5">
                  <c:v>2589</c:v>
                </c:pt>
                <c:pt idx="6">
                  <c:v>3020</c:v>
                </c:pt>
                <c:pt idx="7">
                  <c:v>1565</c:v>
                </c:pt>
                <c:pt idx="8">
                  <c:v>3683</c:v>
                </c:pt>
                <c:pt idx="9">
                  <c:v>962</c:v>
                </c:pt>
                <c:pt idx="10">
                  <c:v>2644</c:v>
                </c:pt>
                <c:pt idx="11">
                  <c:v>2284</c:v>
                </c:pt>
                <c:pt idx="12">
                  <c:v>2562</c:v>
                </c:pt>
                <c:pt idx="13">
                  <c:v>2334</c:v>
                </c:pt>
                <c:pt idx="14">
                  <c:v>3372</c:v>
                </c:pt>
                <c:pt idx="15">
                  <c:v>1013</c:v>
                </c:pt>
                <c:pt idx="16">
                  <c:v>2965</c:v>
                </c:pt>
                <c:pt idx="17">
                  <c:v>1305</c:v>
                </c:pt>
                <c:pt idx="18">
                  <c:v>3044</c:v>
                </c:pt>
                <c:pt idx="19">
                  <c:v>2355</c:v>
                </c:pt>
                <c:pt idx="20">
                  <c:v>1247</c:v>
                </c:pt>
                <c:pt idx="21">
                  <c:v>3346</c:v>
                </c:pt>
                <c:pt idx="22">
                  <c:v>2357</c:v>
                </c:pt>
                <c:pt idx="23">
                  <c:v>1449</c:v>
                </c:pt>
                <c:pt idx="24">
                  <c:v>2323</c:v>
                </c:pt>
                <c:pt idx="25">
                  <c:v>1012</c:v>
                </c:pt>
                <c:pt idx="26">
                  <c:v>3419</c:v>
                </c:pt>
                <c:pt idx="27">
                  <c:v>2590</c:v>
                </c:pt>
                <c:pt idx="28">
                  <c:v>4828</c:v>
                </c:pt>
                <c:pt idx="29">
                  <c:v>2170</c:v>
                </c:pt>
                <c:pt idx="30">
                  <c:v>1961</c:v>
                </c:pt>
                <c:pt idx="31">
                  <c:v>2558</c:v>
                </c:pt>
                <c:pt idx="32">
                  <c:v>1204</c:v>
                </c:pt>
                <c:pt idx="33">
                  <c:v>2179</c:v>
                </c:pt>
                <c:pt idx="34">
                  <c:v>3432</c:v>
                </c:pt>
                <c:pt idx="35">
                  <c:v>1392</c:v>
                </c:pt>
                <c:pt idx="36">
                  <c:v>2453</c:v>
                </c:pt>
                <c:pt idx="37">
                  <c:v>1668</c:v>
                </c:pt>
                <c:pt idx="38">
                  <c:v>1879</c:v>
                </c:pt>
                <c:pt idx="39">
                  <c:v>2928</c:v>
                </c:pt>
                <c:pt idx="40">
                  <c:v>3352</c:v>
                </c:pt>
                <c:pt idx="41">
                  <c:v>1874</c:v>
                </c:pt>
                <c:pt idx="42">
                  <c:v>1198</c:v>
                </c:pt>
                <c:pt idx="43">
                  <c:v>1868</c:v>
                </c:pt>
                <c:pt idx="44">
                  <c:v>2001</c:v>
                </c:pt>
                <c:pt idx="45">
                  <c:v>2324</c:v>
                </c:pt>
                <c:pt idx="46">
                  <c:v>1415</c:v>
                </c:pt>
                <c:pt idx="47">
                  <c:v>4569</c:v>
                </c:pt>
                <c:pt idx="48">
                  <c:v>2099</c:v>
                </c:pt>
                <c:pt idx="49">
                  <c:v>1743</c:v>
                </c:pt>
                <c:pt idx="50">
                  <c:v>2417</c:v>
                </c:pt>
                <c:pt idx="51">
                  <c:v>1693</c:v>
                </c:pt>
                <c:pt idx="52">
                  <c:v>2131</c:v>
                </c:pt>
                <c:pt idx="53">
                  <c:v>4305</c:v>
                </c:pt>
                <c:pt idx="54">
                  <c:v>1724</c:v>
                </c:pt>
                <c:pt idx="55">
                  <c:v>2296</c:v>
                </c:pt>
                <c:pt idx="56">
                  <c:v>2604</c:v>
                </c:pt>
                <c:pt idx="57">
                  <c:v>1928</c:v>
                </c:pt>
                <c:pt idx="58">
                  <c:v>1737</c:v>
                </c:pt>
                <c:pt idx="59">
                  <c:v>3817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A5-4E24-9966-614A942200A2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correlation_values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Sheet2!$A$2:$B$61</c:f>
              <c:multiLvlStrCache>
                <c:ptCount val="60"/>
                <c:lvl>
                  <c:pt idx="0">
                    <c:v>December </c:v>
                  </c:pt>
                  <c:pt idx="1">
                    <c:v>November </c:v>
                  </c:pt>
                  <c:pt idx="2">
                    <c:v>October  </c:v>
                  </c:pt>
                  <c:pt idx="3">
                    <c:v>September</c:v>
                  </c:pt>
                  <c:pt idx="4">
                    <c:v>August   </c:v>
                  </c:pt>
                  <c:pt idx="5">
                    <c:v>July     </c:v>
                  </c:pt>
                  <c:pt idx="6">
                    <c:v>June     </c:v>
                  </c:pt>
                  <c:pt idx="7">
                    <c:v>May      </c:v>
                  </c:pt>
                  <c:pt idx="8">
                    <c:v>April    </c:v>
                  </c:pt>
                  <c:pt idx="9">
                    <c:v>March    </c:v>
                  </c:pt>
                  <c:pt idx="10">
                    <c:v>February </c:v>
                  </c:pt>
                  <c:pt idx="11">
                    <c:v>January  </c:v>
                  </c:pt>
                  <c:pt idx="12">
                    <c:v>December </c:v>
                  </c:pt>
                  <c:pt idx="13">
                    <c:v>November </c:v>
                  </c:pt>
                  <c:pt idx="14">
                    <c:v>October  </c:v>
                  </c:pt>
                  <c:pt idx="15">
                    <c:v>September</c:v>
                  </c:pt>
                  <c:pt idx="16">
                    <c:v>August   </c:v>
                  </c:pt>
                  <c:pt idx="17">
                    <c:v>July     </c:v>
                  </c:pt>
                  <c:pt idx="18">
                    <c:v>June     </c:v>
                  </c:pt>
                  <c:pt idx="19">
                    <c:v>May      </c:v>
                  </c:pt>
                  <c:pt idx="20">
                    <c:v>April    </c:v>
                  </c:pt>
                  <c:pt idx="21">
                    <c:v>March    </c:v>
                  </c:pt>
                  <c:pt idx="22">
                    <c:v>February </c:v>
                  </c:pt>
                  <c:pt idx="23">
                    <c:v>January  </c:v>
                  </c:pt>
                  <c:pt idx="24">
                    <c:v>December </c:v>
                  </c:pt>
                  <c:pt idx="25">
                    <c:v>November </c:v>
                  </c:pt>
                  <c:pt idx="26">
                    <c:v>October  </c:v>
                  </c:pt>
                  <c:pt idx="27">
                    <c:v>September</c:v>
                  </c:pt>
                  <c:pt idx="28">
                    <c:v>August   </c:v>
                  </c:pt>
                  <c:pt idx="29">
                    <c:v>July     </c:v>
                  </c:pt>
                  <c:pt idx="30">
                    <c:v>June     </c:v>
                  </c:pt>
                  <c:pt idx="31">
                    <c:v>May      </c:v>
                  </c:pt>
                  <c:pt idx="32">
                    <c:v>April    </c:v>
                  </c:pt>
                  <c:pt idx="33">
                    <c:v>March    </c:v>
                  </c:pt>
                  <c:pt idx="34">
                    <c:v>February </c:v>
                  </c:pt>
                  <c:pt idx="35">
                    <c:v>January  </c:v>
                  </c:pt>
                  <c:pt idx="36">
                    <c:v>December </c:v>
                  </c:pt>
                  <c:pt idx="37">
                    <c:v>November </c:v>
                  </c:pt>
                  <c:pt idx="38">
                    <c:v>October  </c:v>
                  </c:pt>
                  <c:pt idx="39">
                    <c:v>September</c:v>
                  </c:pt>
                  <c:pt idx="40">
                    <c:v>August   </c:v>
                  </c:pt>
                  <c:pt idx="41">
                    <c:v>July     </c:v>
                  </c:pt>
                  <c:pt idx="42">
                    <c:v>June     </c:v>
                  </c:pt>
                  <c:pt idx="43">
                    <c:v>May      </c:v>
                  </c:pt>
                  <c:pt idx="44">
                    <c:v>April    </c:v>
                  </c:pt>
                  <c:pt idx="45">
                    <c:v>March    </c:v>
                  </c:pt>
                  <c:pt idx="46">
                    <c:v>February </c:v>
                  </c:pt>
                  <c:pt idx="47">
                    <c:v>January  </c:v>
                  </c:pt>
                  <c:pt idx="48">
                    <c:v>December </c:v>
                  </c:pt>
                  <c:pt idx="49">
                    <c:v>November </c:v>
                  </c:pt>
                  <c:pt idx="50">
                    <c:v>October  </c:v>
                  </c:pt>
                  <c:pt idx="51">
                    <c:v>September</c:v>
                  </c:pt>
                  <c:pt idx="52">
                    <c:v>August   </c:v>
                  </c:pt>
                  <c:pt idx="53">
                    <c:v>July     </c:v>
                  </c:pt>
                  <c:pt idx="54">
                    <c:v>June     </c:v>
                  </c:pt>
                  <c:pt idx="55">
                    <c:v>May      </c:v>
                  </c:pt>
                  <c:pt idx="56">
                    <c:v>April    </c:v>
                  </c:pt>
                  <c:pt idx="57">
                    <c:v>March    </c:v>
                  </c:pt>
                  <c:pt idx="58">
                    <c:v>February </c:v>
                  </c:pt>
                  <c:pt idx="59">
                    <c:v>January  </c:v>
                  </c:pt>
                </c:lvl>
                <c:lvl>
                  <c:pt idx="0">
                    <c:v>2022</c:v>
                  </c:pt>
                  <c:pt idx="12">
                    <c:v>2021</c:v>
                  </c:pt>
                  <c:pt idx="24">
                    <c:v>2020</c:v>
                  </c:pt>
                  <c:pt idx="36">
                    <c:v>2019</c:v>
                  </c:pt>
                  <c:pt idx="48">
                    <c:v>2018</c:v>
                  </c:pt>
                </c:lvl>
              </c:multiLvlStrCache>
            </c:multiLvlStrRef>
          </c:cat>
          <c:val>
            <c:numRef>
              <c:f>Sheet2!$E$2:$E$61</c:f>
              <c:numCache>
                <c:formatCode>General</c:formatCode>
                <c:ptCount val="60"/>
                <c:pt idx="0">
                  <c:v>-0.08</c:v>
                </c:pt>
                <c:pt idx="1">
                  <c:v>-0.1</c:v>
                </c:pt>
                <c:pt idx="2">
                  <c:v>-0.09</c:v>
                </c:pt>
                <c:pt idx="3">
                  <c:v>0.03</c:v>
                </c:pt>
                <c:pt idx="4">
                  <c:v>-7.0000000000000007E-2</c:v>
                </c:pt>
                <c:pt idx="5">
                  <c:v>-0.1</c:v>
                </c:pt>
                <c:pt idx="6">
                  <c:v>-0.15</c:v>
                </c:pt>
                <c:pt idx="7">
                  <c:v>-0.16</c:v>
                </c:pt>
                <c:pt idx="8">
                  <c:v>0.08</c:v>
                </c:pt>
                <c:pt idx="9">
                  <c:v>-0.21</c:v>
                </c:pt>
                <c:pt idx="10">
                  <c:v>-0.13</c:v>
                </c:pt>
                <c:pt idx="11">
                  <c:v>-7.0000000000000007E-2</c:v>
                </c:pt>
                <c:pt idx="12">
                  <c:v>-0.15</c:v>
                </c:pt>
                <c:pt idx="13">
                  <c:v>0.05</c:v>
                </c:pt>
                <c:pt idx="14">
                  <c:v>0.1</c:v>
                </c:pt>
                <c:pt idx="15">
                  <c:v>-0.03</c:v>
                </c:pt>
                <c:pt idx="16">
                  <c:v>0.17</c:v>
                </c:pt>
                <c:pt idx="17">
                  <c:v>-0.02</c:v>
                </c:pt>
                <c:pt idx="18">
                  <c:v>-0.15</c:v>
                </c:pt>
                <c:pt idx="19">
                  <c:v>-0.24</c:v>
                </c:pt>
                <c:pt idx="20">
                  <c:v>0.26</c:v>
                </c:pt>
                <c:pt idx="21">
                  <c:v>-0.13</c:v>
                </c:pt>
                <c:pt idx="22">
                  <c:v>0.2</c:v>
                </c:pt>
                <c:pt idx="23">
                  <c:v>-0.33</c:v>
                </c:pt>
                <c:pt idx="24">
                  <c:v>-0.08</c:v>
                </c:pt>
                <c:pt idx="25">
                  <c:v>-0.28999999999999998</c:v>
                </c:pt>
                <c:pt idx="26">
                  <c:v>-7.0000000000000007E-2</c:v>
                </c:pt>
                <c:pt idx="27">
                  <c:v>0.09</c:v>
                </c:pt>
                <c:pt idx="28">
                  <c:v>-7.0000000000000007E-2</c:v>
                </c:pt>
                <c:pt idx="29">
                  <c:v>0</c:v>
                </c:pt>
                <c:pt idx="30">
                  <c:v>0.03</c:v>
                </c:pt>
                <c:pt idx="31">
                  <c:v>0.05</c:v>
                </c:pt>
                <c:pt idx="32">
                  <c:v>-0.18</c:v>
                </c:pt>
                <c:pt idx="33">
                  <c:v>-0.09</c:v>
                </c:pt>
                <c:pt idx="34">
                  <c:v>-0.15</c:v>
                </c:pt>
                <c:pt idx="35">
                  <c:v>-0.18</c:v>
                </c:pt>
                <c:pt idx="36">
                  <c:v>7.0000000000000007E-2</c:v>
                </c:pt>
                <c:pt idx="37">
                  <c:v>-0.2</c:v>
                </c:pt>
                <c:pt idx="38">
                  <c:v>0.17</c:v>
                </c:pt>
                <c:pt idx="39">
                  <c:v>0</c:v>
                </c:pt>
                <c:pt idx="40">
                  <c:v>0.05</c:v>
                </c:pt>
                <c:pt idx="41">
                  <c:v>-0.11</c:v>
                </c:pt>
                <c:pt idx="42">
                  <c:v>0.1</c:v>
                </c:pt>
                <c:pt idx="43">
                  <c:v>-0.03</c:v>
                </c:pt>
                <c:pt idx="44">
                  <c:v>0.03</c:v>
                </c:pt>
                <c:pt idx="45">
                  <c:v>-0.23</c:v>
                </c:pt>
                <c:pt idx="46">
                  <c:v>-0.1</c:v>
                </c:pt>
                <c:pt idx="47">
                  <c:v>0.26</c:v>
                </c:pt>
                <c:pt idx="48">
                  <c:v>0.26</c:v>
                </c:pt>
                <c:pt idx="49">
                  <c:v>-0.15</c:v>
                </c:pt>
                <c:pt idx="50">
                  <c:v>-0.15</c:v>
                </c:pt>
                <c:pt idx="51">
                  <c:v>0.06</c:v>
                </c:pt>
                <c:pt idx="52">
                  <c:v>-0.09</c:v>
                </c:pt>
                <c:pt idx="53">
                  <c:v>-0.13</c:v>
                </c:pt>
                <c:pt idx="54">
                  <c:v>0.14000000000000001</c:v>
                </c:pt>
                <c:pt idx="55">
                  <c:v>-0.26</c:v>
                </c:pt>
                <c:pt idx="56">
                  <c:v>-0.23</c:v>
                </c:pt>
                <c:pt idx="57">
                  <c:v>-7.0000000000000007E-2</c:v>
                </c:pt>
                <c:pt idx="58">
                  <c:v>0.01</c:v>
                </c:pt>
                <c:pt idx="59">
                  <c:v>-0.01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A5-4E24-9966-614A94220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375839"/>
        <c:axId val="1441376799"/>
      </c:lineChart>
      <c:catAx>
        <c:axId val="144137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376799"/>
        <c:crosses val="autoZero"/>
        <c:auto val="1"/>
        <c:lblAlgn val="ctr"/>
        <c:lblOffset val="100"/>
        <c:noMultiLvlLbl val="0"/>
      </c:catAx>
      <c:valAx>
        <c:axId val="144137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37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Correlation between GDP and Total Sales Volume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correlation_value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Sheet5!$A$2:$A$6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xVal>
          <c:yVal>
            <c:numRef>
              <c:f>Sheet5!$B$2:$B$6</c:f>
              <c:numCache>
                <c:formatCode>General</c:formatCode>
                <c:ptCount val="5"/>
                <c:pt idx="0">
                  <c:v>0.1</c:v>
                </c:pt>
                <c:pt idx="1">
                  <c:v>-0.02</c:v>
                </c:pt>
                <c:pt idx="2">
                  <c:v>0</c:v>
                </c:pt>
                <c:pt idx="3">
                  <c:v>0.01</c:v>
                </c:pt>
                <c:pt idx="4">
                  <c:v>-0.03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BE-487F-A9CB-7F0C00E3BA4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37371087"/>
        <c:axId val="1837371567"/>
      </c:scatterChart>
      <c:valAx>
        <c:axId val="18373710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71567"/>
        <c:crosses val="autoZero"/>
        <c:crossBetween val="midCat"/>
      </c:valAx>
      <c:valAx>
        <c:axId val="1837371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73710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sales_with_promotion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Home_Appliances</c:v>
                </c:pt>
                <c:pt idx="1">
                  <c:v>Electronics</c:v>
                </c:pt>
                <c:pt idx="2">
                  <c:v>Laptops</c:v>
                </c:pt>
                <c:pt idx="3">
                  <c:v>SmartPhones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11909</c:v>
                </c:pt>
                <c:pt idx="1">
                  <c:v>11098</c:v>
                </c:pt>
                <c:pt idx="2">
                  <c:v>10872</c:v>
                </c:pt>
                <c:pt idx="3">
                  <c:v>10444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9-402D-82D8-063A5B3C623B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sales_without_promotion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Home_Appliances</c:v>
                </c:pt>
                <c:pt idx="1">
                  <c:v>Electronics</c:v>
                </c:pt>
                <c:pt idx="2">
                  <c:v>Laptops</c:v>
                </c:pt>
                <c:pt idx="3">
                  <c:v>SmartPhones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10671</c:v>
                </c:pt>
                <c:pt idx="1">
                  <c:v>12656</c:v>
                </c:pt>
                <c:pt idx="2">
                  <c:v>11033</c:v>
                </c:pt>
                <c:pt idx="3">
                  <c:v>12543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9-402D-82D8-063A5B3C62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2098255"/>
        <c:axId val="1062107375"/>
      </c:barChart>
      <c:catAx>
        <c:axId val="106209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107375"/>
        <c:crosses val="autoZero"/>
        <c:auto val="1"/>
        <c:lblAlgn val="ctr"/>
        <c:lblOffset val="100"/>
        <c:noMultiLvlLbl val="0"/>
      </c:catAx>
      <c:valAx>
        <c:axId val="1062107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209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Sales Quantity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avg_sales_quantity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Sheet4!$A$2:$A$5</c:f>
              <c:strCache>
                <c:ptCount val="4"/>
                <c:pt idx="0">
                  <c:v>Electronics</c:v>
                </c:pt>
                <c:pt idx="1">
                  <c:v>Home_Appliances</c:v>
                </c:pt>
                <c:pt idx="2">
                  <c:v>SmartPhones</c:v>
                </c:pt>
                <c:pt idx="3">
                  <c:v>Laptops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53.02</c:v>
                </c:pt>
                <c:pt idx="1">
                  <c:v>52.15</c:v>
                </c:pt>
                <c:pt idx="2">
                  <c:v>51.08</c:v>
                </c:pt>
                <c:pt idx="3">
                  <c:v>50.36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8-4D63-95B2-EFEFDA1A72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62150095"/>
        <c:axId val="1062133775"/>
      </c:barChart>
      <c:catAx>
        <c:axId val="1062150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133775"/>
        <c:crosses val="autoZero"/>
        <c:auto val="1"/>
        <c:lblAlgn val="ctr"/>
        <c:lblOffset val="100"/>
        <c:noMultiLvlLbl val="0"/>
      </c:catAx>
      <c:valAx>
        <c:axId val="1062133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6215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GDP and Total</a:t>
            </a:r>
            <a:r>
              <a:rPr lang="en-US" baseline="0"/>
              <a:t> Sales Volume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1305791"/>
        <c:axId val="151289471"/>
      </c:lineChart>
      <c:catAx>
        <c:axId val="15130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9471"/>
        <c:crosses val="autoZero"/>
        <c:auto val="1"/>
        <c:lblAlgn val="ctr"/>
        <c:lblOffset val="100"/>
        <c:noMultiLvlLbl val="0"/>
      </c:catAx>
      <c:valAx>
        <c:axId val="151289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30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Seasonal Factor vs. Total Sales Quantity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Total Sales Quantity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Sheet6!$A$2:$A$5</c:f>
              <c:strCache>
                <c:ptCount val="4"/>
                <c:pt idx="0">
                  <c:v>SmartPhones</c:v>
                </c:pt>
                <c:pt idx="1">
                  <c:v>Electronics</c:v>
                </c:pt>
                <c:pt idx="2">
                  <c:v>Home_Appliances</c:v>
                </c:pt>
                <c:pt idx="3">
                  <c:v>Laptops</c:v>
                </c:pt>
              </c:strCache>
            </c:strRef>
          </c:cat>
          <c:val>
            <c:numRef>
              <c:f>Sheet6!$C$2:$C$5</c:f>
              <c:numCache>
                <c:formatCode>General</c:formatCode>
                <c:ptCount val="4"/>
                <c:pt idx="0">
                  <c:v>41601</c:v>
                </c:pt>
                <c:pt idx="1">
                  <c:v>44935</c:v>
                </c:pt>
                <c:pt idx="2">
                  <c:v>42203</c:v>
                </c:pt>
                <c:pt idx="3">
                  <c:v>40439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1-4F69-897C-598796A009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7385967"/>
        <c:axId val="1837372047"/>
      </c:barChart>
      <c:lineChart>
        <c:grouping val="standard"/>
        <c:varyColors val="0"/>
        <c:ser>
          <c:idx val="0"/>
          <c:order val="0"/>
          <c:tx>
            <c:v>Avg Seasonal Factor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Sheet6!$A$2:$A$5</c:f>
              <c:strCache>
                <c:ptCount val="4"/>
                <c:pt idx="0">
                  <c:v>SmartPhones</c:v>
                </c:pt>
                <c:pt idx="1">
                  <c:v>Electronics</c:v>
                </c:pt>
                <c:pt idx="2">
                  <c:v>Home_Appliances</c:v>
                </c:pt>
                <c:pt idx="3">
                  <c:v>Laptops</c:v>
                </c:pt>
              </c:strCache>
            </c:strRef>
          </c:cat>
          <c:val>
            <c:numRef>
              <c:f>Sheet6!$B$2:$B$5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1.01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21-4F69-897C-598796A009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7384047"/>
        <c:axId val="1837375887"/>
      </c:lineChart>
      <c:catAx>
        <c:axId val="1837384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75887"/>
        <c:crosses val="autoZero"/>
        <c:auto val="1"/>
        <c:lblAlgn val="ctr"/>
        <c:lblOffset val="100"/>
        <c:noMultiLvlLbl val="0"/>
      </c:catAx>
      <c:valAx>
        <c:axId val="1837375887"/>
        <c:scaling>
          <c:orientation val="minMax"/>
          <c:max val="1.01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Seasonal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84047"/>
        <c:crosses val="autoZero"/>
        <c:crossBetween val="between"/>
      </c:valAx>
      <c:valAx>
        <c:axId val="1837372047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Sales 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85967"/>
        <c:crosses val="max"/>
        <c:crossBetween val="between"/>
        <c:majorUnit val="10000"/>
      </c:valAx>
      <c:catAx>
        <c:axId val="18373859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7372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79126-6FBD-403E-8B08-7AD70375B8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2CB858B-A0F1-4340-B224-138743642052}">
      <dgm:prSet phldrT="[Text]" custT="1"/>
      <dgm:spPr>
        <a:solidFill>
          <a:srgbClr val="E7954D"/>
        </a:solidFill>
      </dgm:spPr>
      <dgm:t>
        <a:bodyPr/>
        <a:lstStyle/>
        <a:p>
          <a:pPr algn="ctr">
            <a:buNone/>
          </a:pPr>
          <a:r>
            <a:rPr lang="en-US" sz="2000" b="1" dirty="0"/>
            <a:t>🏆 </a:t>
          </a:r>
          <a:r>
            <a:rPr lang="en-US" sz="2000" b="1" dirty="0">
              <a:solidFill>
                <a:srgbClr val="AA3D4F"/>
              </a:solidFill>
            </a:rPr>
            <a:t>Top-Selling → Restock First</a:t>
          </a:r>
          <a:endParaRPr lang="en-CA" sz="2000" b="1" dirty="0"/>
        </a:p>
      </dgm:t>
    </dgm:pt>
    <dgm:pt modelId="{FDDE2DF5-8488-4F29-8578-36EF0A608304}" type="parTrans" cxnId="{5658FA6F-DBA3-4DE7-A1E4-55104249DD22}">
      <dgm:prSet/>
      <dgm:spPr/>
      <dgm:t>
        <a:bodyPr/>
        <a:lstStyle/>
        <a:p>
          <a:pPr algn="ctr"/>
          <a:endParaRPr lang="en-CA"/>
        </a:p>
      </dgm:t>
    </dgm:pt>
    <dgm:pt modelId="{4EDD5BF2-DFE8-4ADD-A46E-A99F1F831BDA}" type="sibTrans" cxnId="{5658FA6F-DBA3-4DE7-A1E4-55104249DD22}">
      <dgm:prSet/>
      <dgm:spPr/>
      <dgm:t>
        <a:bodyPr/>
        <a:lstStyle/>
        <a:p>
          <a:pPr algn="ctr"/>
          <a:endParaRPr lang="en-CA"/>
        </a:p>
      </dgm:t>
    </dgm:pt>
    <dgm:pt modelId="{2B16C750-E68A-4FEB-9A95-8C65EBB801C8}">
      <dgm:prSet phldrT="[Text]" custT="1"/>
      <dgm:spPr>
        <a:solidFill>
          <a:srgbClr val="E7954D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CA" sz="2000" dirty="0"/>
            <a:t>📉 </a:t>
          </a:r>
          <a:r>
            <a:rPr lang="en-CA" sz="2000" b="1" dirty="0">
              <a:solidFill>
                <a:srgbClr val="AA3D4F"/>
              </a:solidFill>
            </a:rPr>
            <a:t>Low Sales </a:t>
          </a:r>
          <a:r>
            <a:rPr lang="en-US" sz="2000" b="1" dirty="0">
              <a:solidFill>
                <a:srgbClr val="AA3D4F"/>
              </a:solidFill>
            </a:rPr>
            <a:t>→ Evaluate Promotions</a:t>
          </a:r>
          <a:endParaRPr lang="en-CA" sz="2000" dirty="0"/>
        </a:p>
      </dgm:t>
    </dgm:pt>
    <dgm:pt modelId="{EB3184B1-81CE-4624-A040-3961122A518E}" type="parTrans" cxnId="{141CF32B-D649-43A2-B920-C6EA57DBC2D6}">
      <dgm:prSet/>
      <dgm:spPr/>
      <dgm:t>
        <a:bodyPr/>
        <a:lstStyle/>
        <a:p>
          <a:pPr algn="ctr"/>
          <a:endParaRPr lang="en-CA"/>
        </a:p>
      </dgm:t>
    </dgm:pt>
    <dgm:pt modelId="{337C75CA-E6A2-409B-91B1-D96AB5F9E9C3}" type="sibTrans" cxnId="{141CF32B-D649-43A2-B920-C6EA57DBC2D6}">
      <dgm:prSet/>
      <dgm:spPr/>
      <dgm:t>
        <a:bodyPr/>
        <a:lstStyle/>
        <a:p>
          <a:pPr algn="ctr"/>
          <a:endParaRPr lang="en-CA"/>
        </a:p>
      </dgm:t>
    </dgm:pt>
    <dgm:pt modelId="{A0DA030F-4595-4A89-A099-FCDE2B2C2E6B}">
      <dgm:prSet phldrT="[Text]" custT="1"/>
      <dgm:spPr>
        <a:solidFill>
          <a:srgbClr val="E7954D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2000" dirty="0"/>
            <a:t>📊 </a:t>
          </a:r>
          <a:r>
            <a:rPr lang="en-US" sz="2000" b="1" dirty="0">
              <a:solidFill>
                <a:srgbClr val="AA3D4F"/>
              </a:solidFill>
            </a:rPr>
            <a:t>Restocking Decisions</a:t>
          </a:r>
          <a:r>
            <a:rPr lang="en-US" sz="2000" dirty="0"/>
            <a:t> </a:t>
          </a:r>
          <a:r>
            <a:rPr lang="en-US" sz="2000" b="1" dirty="0">
              <a:solidFill>
                <a:srgbClr val="AA3D4F"/>
              </a:solidFill>
            </a:rPr>
            <a:t>→</a:t>
          </a:r>
          <a:r>
            <a:rPr lang="en-US" sz="2000" dirty="0"/>
            <a:t> </a:t>
          </a:r>
          <a:r>
            <a:rPr lang="en-US" sz="2000" b="1" dirty="0">
              <a:solidFill>
                <a:srgbClr val="AA3D4F"/>
              </a:solidFill>
            </a:rPr>
            <a:t>Based on Demand Trends</a:t>
          </a:r>
          <a:endParaRPr lang="en-CA" sz="2000" dirty="0"/>
        </a:p>
      </dgm:t>
    </dgm:pt>
    <dgm:pt modelId="{C72ABC01-A246-4012-B8DF-51B2C3C8A4A3}" type="parTrans" cxnId="{FDB0939B-BF59-435E-B27B-FF40096007E8}">
      <dgm:prSet/>
      <dgm:spPr/>
      <dgm:t>
        <a:bodyPr/>
        <a:lstStyle/>
        <a:p>
          <a:pPr algn="ctr"/>
          <a:endParaRPr lang="en-CA"/>
        </a:p>
      </dgm:t>
    </dgm:pt>
    <dgm:pt modelId="{BC252EE0-D8AD-4789-9E5D-104F2CF7E1C0}" type="sibTrans" cxnId="{FDB0939B-BF59-435E-B27B-FF40096007E8}">
      <dgm:prSet/>
      <dgm:spPr/>
      <dgm:t>
        <a:bodyPr/>
        <a:lstStyle/>
        <a:p>
          <a:pPr algn="ctr"/>
          <a:endParaRPr lang="en-CA"/>
        </a:p>
      </dgm:t>
    </dgm:pt>
    <dgm:pt modelId="{F444765E-5A05-423F-BFDA-041928037BB6}" type="pres">
      <dgm:prSet presAssocID="{09279126-6FBD-403E-8B08-7AD70375B843}" presName="linear" presStyleCnt="0">
        <dgm:presLayoutVars>
          <dgm:dir/>
          <dgm:animLvl val="lvl"/>
          <dgm:resizeHandles val="exact"/>
        </dgm:presLayoutVars>
      </dgm:prSet>
      <dgm:spPr/>
    </dgm:pt>
    <dgm:pt modelId="{0E74440C-FBCC-45A6-BA0C-434B0C678AC2}" type="pres">
      <dgm:prSet presAssocID="{D2CB858B-A0F1-4340-B224-138743642052}" presName="parentLin" presStyleCnt="0"/>
      <dgm:spPr/>
    </dgm:pt>
    <dgm:pt modelId="{81EC2DFB-0E3C-43ED-BC2B-FC90581C354C}" type="pres">
      <dgm:prSet presAssocID="{D2CB858B-A0F1-4340-B224-138743642052}" presName="parentLeftMargin" presStyleLbl="node1" presStyleIdx="0" presStyleCnt="3"/>
      <dgm:spPr/>
    </dgm:pt>
    <dgm:pt modelId="{7CB05F3A-BA5A-47C2-8CC1-509CDB14181A}" type="pres">
      <dgm:prSet presAssocID="{D2CB858B-A0F1-4340-B224-1387436420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AB92C9-437C-419E-9F61-45CE2AB21129}" type="pres">
      <dgm:prSet presAssocID="{D2CB858B-A0F1-4340-B224-138743642052}" presName="negativeSpace" presStyleCnt="0"/>
      <dgm:spPr/>
    </dgm:pt>
    <dgm:pt modelId="{EBA8A9C0-2F2A-40D5-AE4E-3A760B0752C8}" type="pres">
      <dgm:prSet presAssocID="{D2CB858B-A0F1-4340-B224-138743642052}" presName="childText" presStyleLbl="conFgAcc1" presStyleIdx="0" presStyleCnt="3">
        <dgm:presLayoutVars>
          <dgm:bulletEnabled val="1"/>
        </dgm:presLayoutVars>
      </dgm:prSet>
      <dgm:spPr/>
    </dgm:pt>
    <dgm:pt modelId="{DF53B36B-9198-4E93-96A0-721AD1F82692}" type="pres">
      <dgm:prSet presAssocID="{4EDD5BF2-DFE8-4ADD-A46E-A99F1F831BDA}" presName="spaceBetweenRectangles" presStyleCnt="0"/>
      <dgm:spPr/>
    </dgm:pt>
    <dgm:pt modelId="{42B38260-54D3-4A3C-BD6E-0ABE74FF503D}" type="pres">
      <dgm:prSet presAssocID="{2B16C750-E68A-4FEB-9A95-8C65EBB801C8}" presName="parentLin" presStyleCnt="0"/>
      <dgm:spPr/>
    </dgm:pt>
    <dgm:pt modelId="{555AA8B0-68D7-4515-B7C6-6CCB6EA4A55F}" type="pres">
      <dgm:prSet presAssocID="{2B16C750-E68A-4FEB-9A95-8C65EBB801C8}" presName="parentLeftMargin" presStyleLbl="node1" presStyleIdx="0" presStyleCnt="3"/>
      <dgm:spPr/>
    </dgm:pt>
    <dgm:pt modelId="{9B22E420-7EC5-4827-8617-33A1C0A97514}" type="pres">
      <dgm:prSet presAssocID="{2B16C750-E68A-4FEB-9A95-8C65EBB801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F45446-B2B7-47C8-8766-10766659A92E}" type="pres">
      <dgm:prSet presAssocID="{2B16C750-E68A-4FEB-9A95-8C65EBB801C8}" presName="negativeSpace" presStyleCnt="0"/>
      <dgm:spPr/>
    </dgm:pt>
    <dgm:pt modelId="{C6696189-B317-486C-A485-33698D30481F}" type="pres">
      <dgm:prSet presAssocID="{2B16C750-E68A-4FEB-9A95-8C65EBB801C8}" presName="childText" presStyleLbl="conFgAcc1" presStyleIdx="1" presStyleCnt="3">
        <dgm:presLayoutVars>
          <dgm:bulletEnabled val="1"/>
        </dgm:presLayoutVars>
      </dgm:prSet>
      <dgm:spPr/>
    </dgm:pt>
    <dgm:pt modelId="{C6390153-4B05-42CA-8435-9321CE9363FD}" type="pres">
      <dgm:prSet presAssocID="{337C75CA-E6A2-409B-91B1-D96AB5F9E9C3}" presName="spaceBetweenRectangles" presStyleCnt="0"/>
      <dgm:spPr/>
    </dgm:pt>
    <dgm:pt modelId="{818FC0D4-18F1-4E58-94F3-099BE22C9305}" type="pres">
      <dgm:prSet presAssocID="{A0DA030F-4595-4A89-A099-FCDE2B2C2E6B}" presName="parentLin" presStyleCnt="0"/>
      <dgm:spPr/>
    </dgm:pt>
    <dgm:pt modelId="{0C1BBBD4-9829-47F0-AC71-5A54E4B03178}" type="pres">
      <dgm:prSet presAssocID="{A0DA030F-4595-4A89-A099-FCDE2B2C2E6B}" presName="parentLeftMargin" presStyleLbl="node1" presStyleIdx="1" presStyleCnt="3"/>
      <dgm:spPr/>
    </dgm:pt>
    <dgm:pt modelId="{70EE46F0-E056-42BA-9AB3-64292327610E}" type="pres">
      <dgm:prSet presAssocID="{A0DA030F-4595-4A89-A099-FCDE2B2C2E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E8FD9-C860-46DA-A999-6AFC1F961E02}" type="pres">
      <dgm:prSet presAssocID="{A0DA030F-4595-4A89-A099-FCDE2B2C2E6B}" presName="negativeSpace" presStyleCnt="0"/>
      <dgm:spPr/>
    </dgm:pt>
    <dgm:pt modelId="{12BA0A81-BB2F-4450-8FC9-F16862976C44}" type="pres">
      <dgm:prSet presAssocID="{A0DA030F-4595-4A89-A099-FCDE2B2C2E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0A321A-EF3F-4B0F-848B-A14ECB98B708}" type="presOf" srcId="{2B16C750-E68A-4FEB-9A95-8C65EBB801C8}" destId="{555AA8B0-68D7-4515-B7C6-6CCB6EA4A55F}" srcOrd="0" destOrd="0" presId="urn:microsoft.com/office/officeart/2005/8/layout/list1"/>
    <dgm:cxn modelId="{6C2A7F21-CCA9-4D7D-B841-C33081F5C800}" type="presOf" srcId="{D2CB858B-A0F1-4340-B224-138743642052}" destId="{81EC2DFB-0E3C-43ED-BC2B-FC90581C354C}" srcOrd="0" destOrd="0" presId="urn:microsoft.com/office/officeart/2005/8/layout/list1"/>
    <dgm:cxn modelId="{141CF32B-D649-43A2-B920-C6EA57DBC2D6}" srcId="{09279126-6FBD-403E-8B08-7AD70375B843}" destId="{2B16C750-E68A-4FEB-9A95-8C65EBB801C8}" srcOrd="1" destOrd="0" parTransId="{EB3184B1-81CE-4624-A040-3961122A518E}" sibTransId="{337C75CA-E6A2-409B-91B1-D96AB5F9E9C3}"/>
    <dgm:cxn modelId="{1110BA69-4EB9-4E44-BE74-5B73D3FDEE58}" type="presOf" srcId="{A0DA030F-4595-4A89-A099-FCDE2B2C2E6B}" destId="{0C1BBBD4-9829-47F0-AC71-5A54E4B03178}" srcOrd="0" destOrd="0" presId="urn:microsoft.com/office/officeart/2005/8/layout/list1"/>
    <dgm:cxn modelId="{5658FA6F-DBA3-4DE7-A1E4-55104249DD22}" srcId="{09279126-6FBD-403E-8B08-7AD70375B843}" destId="{D2CB858B-A0F1-4340-B224-138743642052}" srcOrd="0" destOrd="0" parTransId="{FDDE2DF5-8488-4F29-8578-36EF0A608304}" sibTransId="{4EDD5BF2-DFE8-4ADD-A46E-A99F1F831BDA}"/>
    <dgm:cxn modelId="{0C3AD857-41B0-44A8-B19C-5E5164C6F456}" type="presOf" srcId="{2B16C750-E68A-4FEB-9A95-8C65EBB801C8}" destId="{9B22E420-7EC5-4827-8617-33A1C0A97514}" srcOrd="1" destOrd="0" presId="urn:microsoft.com/office/officeart/2005/8/layout/list1"/>
    <dgm:cxn modelId="{FDB0939B-BF59-435E-B27B-FF40096007E8}" srcId="{09279126-6FBD-403E-8B08-7AD70375B843}" destId="{A0DA030F-4595-4A89-A099-FCDE2B2C2E6B}" srcOrd="2" destOrd="0" parTransId="{C72ABC01-A246-4012-B8DF-51B2C3C8A4A3}" sibTransId="{BC252EE0-D8AD-4789-9E5D-104F2CF7E1C0}"/>
    <dgm:cxn modelId="{3B3AC39F-3597-4B93-8E49-7C1ECAF61C9C}" type="presOf" srcId="{A0DA030F-4595-4A89-A099-FCDE2B2C2E6B}" destId="{70EE46F0-E056-42BA-9AB3-64292327610E}" srcOrd="1" destOrd="0" presId="urn:microsoft.com/office/officeart/2005/8/layout/list1"/>
    <dgm:cxn modelId="{05971DEB-21E8-40D4-ACA3-1B036418F8F1}" type="presOf" srcId="{09279126-6FBD-403E-8B08-7AD70375B843}" destId="{F444765E-5A05-423F-BFDA-041928037BB6}" srcOrd="0" destOrd="0" presId="urn:microsoft.com/office/officeart/2005/8/layout/list1"/>
    <dgm:cxn modelId="{ADABFDFF-629C-42B8-AE77-CC8798D053E9}" type="presOf" srcId="{D2CB858B-A0F1-4340-B224-138743642052}" destId="{7CB05F3A-BA5A-47C2-8CC1-509CDB14181A}" srcOrd="1" destOrd="0" presId="urn:microsoft.com/office/officeart/2005/8/layout/list1"/>
    <dgm:cxn modelId="{77FE7DEC-5682-4ACC-AEEF-9479EE82B6AA}" type="presParOf" srcId="{F444765E-5A05-423F-BFDA-041928037BB6}" destId="{0E74440C-FBCC-45A6-BA0C-434B0C678AC2}" srcOrd="0" destOrd="0" presId="urn:microsoft.com/office/officeart/2005/8/layout/list1"/>
    <dgm:cxn modelId="{7652754E-3AA3-4747-B0DE-EF8878C5CF5D}" type="presParOf" srcId="{0E74440C-FBCC-45A6-BA0C-434B0C678AC2}" destId="{81EC2DFB-0E3C-43ED-BC2B-FC90581C354C}" srcOrd="0" destOrd="0" presId="urn:microsoft.com/office/officeart/2005/8/layout/list1"/>
    <dgm:cxn modelId="{6260E053-9ECA-459B-A85D-2404A5A68F74}" type="presParOf" srcId="{0E74440C-FBCC-45A6-BA0C-434B0C678AC2}" destId="{7CB05F3A-BA5A-47C2-8CC1-509CDB14181A}" srcOrd="1" destOrd="0" presId="urn:microsoft.com/office/officeart/2005/8/layout/list1"/>
    <dgm:cxn modelId="{2D0A6E86-A276-4617-AAFA-ABB95B5B2683}" type="presParOf" srcId="{F444765E-5A05-423F-BFDA-041928037BB6}" destId="{B2AB92C9-437C-419E-9F61-45CE2AB21129}" srcOrd="1" destOrd="0" presId="urn:microsoft.com/office/officeart/2005/8/layout/list1"/>
    <dgm:cxn modelId="{8E4F9550-2A85-4289-B185-4706E973E288}" type="presParOf" srcId="{F444765E-5A05-423F-BFDA-041928037BB6}" destId="{EBA8A9C0-2F2A-40D5-AE4E-3A760B0752C8}" srcOrd="2" destOrd="0" presId="urn:microsoft.com/office/officeart/2005/8/layout/list1"/>
    <dgm:cxn modelId="{79E35A34-9CDB-4CB7-B710-A515A222C7B1}" type="presParOf" srcId="{F444765E-5A05-423F-BFDA-041928037BB6}" destId="{DF53B36B-9198-4E93-96A0-721AD1F82692}" srcOrd="3" destOrd="0" presId="urn:microsoft.com/office/officeart/2005/8/layout/list1"/>
    <dgm:cxn modelId="{EE5E193B-47D2-4A25-B953-C33B2F514786}" type="presParOf" srcId="{F444765E-5A05-423F-BFDA-041928037BB6}" destId="{42B38260-54D3-4A3C-BD6E-0ABE74FF503D}" srcOrd="4" destOrd="0" presId="urn:microsoft.com/office/officeart/2005/8/layout/list1"/>
    <dgm:cxn modelId="{32899FF3-F2E6-4712-9E27-ED0E4D69F8F1}" type="presParOf" srcId="{42B38260-54D3-4A3C-BD6E-0ABE74FF503D}" destId="{555AA8B0-68D7-4515-B7C6-6CCB6EA4A55F}" srcOrd="0" destOrd="0" presId="urn:microsoft.com/office/officeart/2005/8/layout/list1"/>
    <dgm:cxn modelId="{BD40ABDF-89A8-4C07-9D27-E105211A5CBC}" type="presParOf" srcId="{42B38260-54D3-4A3C-BD6E-0ABE74FF503D}" destId="{9B22E420-7EC5-4827-8617-33A1C0A97514}" srcOrd="1" destOrd="0" presId="urn:microsoft.com/office/officeart/2005/8/layout/list1"/>
    <dgm:cxn modelId="{1CADE4F2-926A-43BC-A627-9BFE70CFD03E}" type="presParOf" srcId="{F444765E-5A05-423F-BFDA-041928037BB6}" destId="{27F45446-B2B7-47C8-8766-10766659A92E}" srcOrd="5" destOrd="0" presId="urn:microsoft.com/office/officeart/2005/8/layout/list1"/>
    <dgm:cxn modelId="{FF357BA3-7956-4876-9B01-32272049D53C}" type="presParOf" srcId="{F444765E-5A05-423F-BFDA-041928037BB6}" destId="{C6696189-B317-486C-A485-33698D30481F}" srcOrd="6" destOrd="0" presId="urn:microsoft.com/office/officeart/2005/8/layout/list1"/>
    <dgm:cxn modelId="{98228A1C-D6B1-47D5-99C9-97CD9E2EC7FA}" type="presParOf" srcId="{F444765E-5A05-423F-BFDA-041928037BB6}" destId="{C6390153-4B05-42CA-8435-9321CE9363FD}" srcOrd="7" destOrd="0" presId="urn:microsoft.com/office/officeart/2005/8/layout/list1"/>
    <dgm:cxn modelId="{DCB8973C-2A0E-4A1E-9415-2AE74EBEE2F0}" type="presParOf" srcId="{F444765E-5A05-423F-BFDA-041928037BB6}" destId="{818FC0D4-18F1-4E58-94F3-099BE22C9305}" srcOrd="8" destOrd="0" presId="urn:microsoft.com/office/officeart/2005/8/layout/list1"/>
    <dgm:cxn modelId="{09CC0CCF-1F44-4797-84E7-3CC2732645B8}" type="presParOf" srcId="{818FC0D4-18F1-4E58-94F3-099BE22C9305}" destId="{0C1BBBD4-9829-47F0-AC71-5A54E4B03178}" srcOrd="0" destOrd="0" presId="urn:microsoft.com/office/officeart/2005/8/layout/list1"/>
    <dgm:cxn modelId="{EFBDC6BA-B987-42DA-B330-56E4B61F7DC3}" type="presParOf" srcId="{818FC0D4-18F1-4E58-94F3-099BE22C9305}" destId="{70EE46F0-E056-42BA-9AB3-64292327610E}" srcOrd="1" destOrd="0" presId="urn:microsoft.com/office/officeart/2005/8/layout/list1"/>
    <dgm:cxn modelId="{3E8AEBE5-AF77-4D73-94E2-7841F6F15A0E}" type="presParOf" srcId="{F444765E-5A05-423F-BFDA-041928037BB6}" destId="{56FE8FD9-C860-46DA-A999-6AFC1F961E02}" srcOrd="9" destOrd="0" presId="urn:microsoft.com/office/officeart/2005/8/layout/list1"/>
    <dgm:cxn modelId="{3B1877AD-5E2C-4BBC-90A3-EC5BE9178422}" type="presParOf" srcId="{F444765E-5A05-423F-BFDA-041928037BB6}" destId="{12BA0A81-BB2F-4450-8FC9-F16862976C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36132-C777-4303-AC1E-6CBE35FF5A0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5C02FE-1C3E-4963-AF33-55CC6B0862E2}">
      <dgm:prSet phldrT="[Text]" custT="1"/>
      <dgm:spPr>
        <a:solidFill>
          <a:srgbClr val="E7954D"/>
        </a:solidFill>
      </dgm:spPr>
      <dgm:t>
        <a:bodyPr/>
        <a:lstStyle/>
        <a:p>
          <a:pPr algn="ctr"/>
          <a:endParaRPr lang="en-CA" sz="1400" b="1" dirty="0">
            <a:solidFill>
              <a:srgbClr val="AA3D4F"/>
            </a:solidFill>
          </a:endParaRPr>
        </a:p>
        <a:p>
          <a:pPr algn="ctr"/>
          <a:endParaRPr lang="en-CA" sz="1400" b="1" dirty="0">
            <a:solidFill>
              <a:schemeClr val="tx1"/>
            </a:solidFill>
          </a:endParaRPr>
        </a:p>
        <a:p>
          <a:pPr algn="ctr"/>
          <a:endParaRPr lang="en-CA" sz="1400" b="1" dirty="0">
            <a:solidFill>
              <a:schemeClr val="tx1"/>
            </a:solidFill>
          </a:endParaRPr>
        </a:p>
        <a:p>
          <a:pPr algn="ctr"/>
          <a:r>
            <a:rPr lang="en-CA" sz="1600" b="1" dirty="0">
              <a:solidFill>
                <a:schemeClr val="tx1"/>
              </a:solidFill>
            </a:rPr>
            <a:t>Economic Sensitivity</a:t>
          </a:r>
          <a:r>
            <a:rPr lang="en-CA" sz="1600" b="1" dirty="0">
              <a:solidFill>
                <a:srgbClr val="AA3D4F"/>
              </a:solidFill>
            </a:rPr>
            <a:t> </a:t>
          </a:r>
          <a:r>
            <a:rPr lang="en-CA" sz="1400" dirty="0"/>
            <a:t>💰</a:t>
          </a:r>
        </a:p>
        <a:p>
          <a:pPr algn="ctr"/>
          <a:r>
            <a:rPr lang="en-CA" sz="1400" b="1" dirty="0">
              <a:solidFill>
                <a:srgbClr val="AA3D4F"/>
              </a:solidFill>
            </a:rPr>
            <a:t>Optimized </a:t>
          </a:r>
        </a:p>
        <a:p>
          <a:pPr algn="ctr"/>
          <a:r>
            <a:rPr lang="en-CA" sz="1400" b="1" dirty="0">
              <a:solidFill>
                <a:srgbClr val="AA3D4F"/>
              </a:solidFill>
            </a:rPr>
            <a:t>Inventory </a:t>
          </a:r>
        </a:p>
        <a:p>
          <a:pPr algn="ctr"/>
          <a:r>
            <a:rPr lang="en-CA" sz="1400" b="1" dirty="0">
              <a:solidFill>
                <a:srgbClr val="AA3D4F"/>
              </a:solidFill>
            </a:rPr>
            <a:t>Management</a:t>
          </a:r>
        </a:p>
      </dgm:t>
    </dgm:pt>
    <dgm:pt modelId="{CBB0D487-8B51-4567-B637-BAE536BC6F60}" type="parTrans" cxnId="{A7E9D7ED-FB56-498B-A8B7-972B316EAB1B}">
      <dgm:prSet/>
      <dgm:spPr/>
      <dgm:t>
        <a:bodyPr/>
        <a:lstStyle/>
        <a:p>
          <a:pPr algn="ctr"/>
          <a:endParaRPr lang="en-CA"/>
        </a:p>
      </dgm:t>
    </dgm:pt>
    <dgm:pt modelId="{87C99ADB-EC10-4C27-8B5C-B00D5F69F5CB}" type="sibTrans" cxnId="{A7E9D7ED-FB56-498B-A8B7-972B316EAB1B}">
      <dgm:prSet/>
      <dgm:spPr/>
      <dgm:t>
        <a:bodyPr/>
        <a:lstStyle/>
        <a:p>
          <a:pPr algn="ctr"/>
          <a:endParaRPr lang="en-CA"/>
        </a:p>
      </dgm:t>
    </dgm:pt>
    <dgm:pt modelId="{ACA9B5C6-B90B-478E-8969-1238E9D96EC0}">
      <dgm:prSet phldrT="[Text]" custT="1"/>
      <dgm:spPr>
        <a:solidFill>
          <a:srgbClr val="E7954D"/>
        </a:solidFill>
      </dgm:spPr>
      <dgm:t>
        <a:bodyPr/>
        <a:lstStyle/>
        <a:p>
          <a:pPr algn="ctr"/>
          <a:r>
            <a:rPr lang="en-CA" sz="1600" b="1" dirty="0"/>
            <a:t>Inventory Automation  </a:t>
          </a:r>
          <a:r>
            <a:rPr lang="en-CA" sz="1600" dirty="0"/>
            <a:t>🤖</a:t>
          </a:r>
          <a:endParaRPr lang="en-CA" sz="1600" b="1" dirty="0"/>
        </a:p>
        <a:p>
          <a:pPr algn="ctr"/>
          <a:r>
            <a:rPr lang="en-CA" sz="1400" b="1" dirty="0">
              <a:solidFill>
                <a:srgbClr val="AA3D4F"/>
              </a:solidFill>
            </a:rPr>
            <a:t>Demand Forecasting</a:t>
          </a:r>
        </a:p>
        <a:p>
          <a:pPr algn="ctr"/>
          <a:r>
            <a:rPr lang="en-CA" sz="1400" b="1" dirty="0">
              <a:solidFill>
                <a:srgbClr val="AA3D4F"/>
              </a:solidFill>
            </a:rPr>
            <a:t>Smart Inventory Planning</a:t>
          </a:r>
        </a:p>
      </dgm:t>
    </dgm:pt>
    <dgm:pt modelId="{A87E87A4-E22E-41A8-BAAF-1F4E928ABD09}" type="parTrans" cxnId="{5B663F07-2C4E-424F-BA62-6F0F34A54E68}">
      <dgm:prSet/>
      <dgm:spPr/>
      <dgm:t>
        <a:bodyPr/>
        <a:lstStyle/>
        <a:p>
          <a:pPr algn="ctr"/>
          <a:endParaRPr lang="en-CA"/>
        </a:p>
      </dgm:t>
    </dgm:pt>
    <dgm:pt modelId="{19F440E6-1436-4EF8-9CF7-CA1C597ECA1D}" type="sibTrans" cxnId="{5B663F07-2C4E-424F-BA62-6F0F34A54E68}">
      <dgm:prSet/>
      <dgm:spPr/>
      <dgm:t>
        <a:bodyPr/>
        <a:lstStyle/>
        <a:p>
          <a:pPr algn="ctr"/>
          <a:endParaRPr lang="en-CA"/>
        </a:p>
      </dgm:t>
    </dgm:pt>
    <dgm:pt modelId="{20932D04-CDB6-44AA-9B7B-C33341337BD7}">
      <dgm:prSet phldrT="[Text]" custT="1"/>
      <dgm:spPr>
        <a:solidFill>
          <a:srgbClr val="E7954D"/>
        </a:solidFill>
      </dgm:spPr>
      <dgm:t>
        <a:bodyPr/>
        <a:lstStyle/>
        <a:p>
          <a:pPr algn="ctr"/>
          <a:r>
            <a:rPr lang="en-CA" sz="1600" b="1" dirty="0"/>
            <a:t>Forecasting Accuracy </a:t>
          </a:r>
          <a:r>
            <a:rPr lang="en-CA" sz="1600" dirty="0"/>
            <a:t>📊</a:t>
          </a:r>
          <a:endParaRPr lang="en-CA" sz="1600" b="1" dirty="0"/>
        </a:p>
        <a:p>
          <a:pPr algn="ctr"/>
          <a:r>
            <a:rPr lang="en-CA" sz="1400" b="1" dirty="0">
              <a:solidFill>
                <a:srgbClr val="AA3D4F"/>
              </a:solidFill>
            </a:rPr>
            <a:t>Monitor Stock Trends</a:t>
          </a:r>
        </a:p>
        <a:p>
          <a:pPr algn="ctr"/>
          <a:r>
            <a:rPr lang="en-CA" sz="1400" b="1" dirty="0">
              <a:solidFill>
                <a:srgbClr val="AA3D4F"/>
              </a:solidFill>
            </a:rPr>
            <a:t>Analyze Seasonal Demand</a:t>
          </a:r>
        </a:p>
      </dgm:t>
    </dgm:pt>
    <dgm:pt modelId="{C9A08162-EE51-454A-BE00-65802C1606AB}" type="parTrans" cxnId="{1DC97430-75F0-4D5C-9625-50039FACF1C2}">
      <dgm:prSet/>
      <dgm:spPr/>
      <dgm:t>
        <a:bodyPr/>
        <a:lstStyle/>
        <a:p>
          <a:pPr algn="ctr"/>
          <a:endParaRPr lang="en-CA"/>
        </a:p>
      </dgm:t>
    </dgm:pt>
    <dgm:pt modelId="{36E2AD7C-405B-4B2C-99AA-D147A8D25A0C}" type="sibTrans" cxnId="{1DC97430-75F0-4D5C-9625-50039FACF1C2}">
      <dgm:prSet/>
      <dgm:spPr/>
      <dgm:t>
        <a:bodyPr/>
        <a:lstStyle/>
        <a:p>
          <a:pPr algn="ctr"/>
          <a:endParaRPr lang="en-CA"/>
        </a:p>
      </dgm:t>
    </dgm:pt>
    <dgm:pt modelId="{107AA38F-26F3-4AE9-A01D-BB2E9B4064B6}" type="pres">
      <dgm:prSet presAssocID="{F2F36132-C777-4303-AC1E-6CBE35FF5A00}" presName="Name0" presStyleCnt="0">
        <dgm:presLayoutVars>
          <dgm:dir/>
          <dgm:animLvl val="lvl"/>
          <dgm:resizeHandles val="exact"/>
        </dgm:presLayoutVars>
      </dgm:prSet>
      <dgm:spPr/>
    </dgm:pt>
    <dgm:pt modelId="{FC8F1247-959D-4D87-8181-0DC56F1391B5}" type="pres">
      <dgm:prSet presAssocID="{435C02FE-1C3E-4963-AF33-55CC6B0862E2}" presName="Name8" presStyleCnt="0"/>
      <dgm:spPr/>
    </dgm:pt>
    <dgm:pt modelId="{40FF0B77-7C44-41EE-9203-DD761057E5CE}" type="pres">
      <dgm:prSet presAssocID="{435C02FE-1C3E-4963-AF33-55CC6B0862E2}" presName="level" presStyleLbl="node1" presStyleIdx="0" presStyleCnt="3" custScaleY="178019">
        <dgm:presLayoutVars>
          <dgm:chMax val="1"/>
          <dgm:bulletEnabled val="1"/>
        </dgm:presLayoutVars>
      </dgm:prSet>
      <dgm:spPr/>
    </dgm:pt>
    <dgm:pt modelId="{F4F76C0C-42D8-48BE-9512-35263C7CA210}" type="pres">
      <dgm:prSet presAssocID="{435C02FE-1C3E-4963-AF33-55CC6B0862E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B6FD1C-51D9-422C-AF9D-ECA2F4F5793C}" type="pres">
      <dgm:prSet presAssocID="{ACA9B5C6-B90B-478E-8969-1238E9D96EC0}" presName="Name8" presStyleCnt="0"/>
      <dgm:spPr/>
    </dgm:pt>
    <dgm:pt modelId="{D25EDC36-FE4F-43E8-8217-02CFFAB98A14}" type="pres">
      <dgm:prSet presAssocID="{ACA9B5C6-B90B-478E-8969-1238E9D96EC0}" presName="level" presStyleLbl="node1" presStyleIdx="1" presStyleCnt="3">
        <dgm:presLayoutVars>
          <dgm:chMax val="1"/>
          <dgm:bulletEnabled val="1"/>
        </dgm:presLayoutVars>
      </dgm:prSet>
      <dgm:spPr/>
    </dgm:pt>
    <dgm:pt modelId="{B73711AA-8B8C-4A9C-A937-E284FE3E85C0}" type="pres">
      <dgm:prSet presAssocID="{ACA9B5C6-B90B-478E-8969-1238E9D96E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68E11E3-CAA6-47A9-BDBA-856F8AD32E1A}" type="pres">
      <dgm:prSet presAssocID="{20932D04-CDB6-44AA-9B7B-C33341337BD7}" presName="Name8" presStyleCnt="0"/>
      <dgm:spPr/>
    </dgm:pt>
    <dgm:pt modelId="{84370A2E-057C-4D4B-B32D-7B742AD57E7A}" type="pres">
      <dgm:prSet presAssocID="{20932D04-CDB6-44AA-9B7B-C33341337BD7}" presName="level" presStyleLbl="node1" presStyleIdx="2" presStyleCnt="3">
        <dgm:presLayoutVars>
          <dgm:chMax val="1"/>
          <dgm:bulletEnabled val="1"/>
        </dgm:presLayoutVars>
      </dgm:prSet>
      <dgm:spPr/>
    </dgm:pt>
    <dgm:pt modelId="{F6A26866-0BE1-4DFD-B55B-06D63BC0B427}" type="pres">
      <dgm:prSet presAssocID="{20932D04-CDB6-44AA-9B7B-C33341337BD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B663F07-2C4E-424F-BA62-6F0F34A54E68}" srcId="{F2F36132-C777-4303-AC1E-6CBE35FF5A00}" destId="{ACA9B5C6-B90B-478E-8969-1238E9D96EC0}" srcOrd="1" destOrd="0" parTransId="{A87E87A4-E22E-41A8-BAAF-1F4E928ABD09}" sibTransId="{19F440E6-1436-4EF8-9CF7-CA1C597ECA1D}"/>
    <dgm:cxn modelId="{B3A47D1F-E89F-4325-9337-A739B6742052}" type="presOf" srcId="{20932D04-CDB6-44AA-9B7B-C33341337BD7}" destId="{F6A26866-0BE1-4DFD-B55B-06D63BC0B427}" srcOrd="1" destOrd="0" presId="urn:microsoft.com/office/officeart/2005/8/layout/pyramid1"/>
    <dgm:cxn modelId="{A789C72E-9BA6-416A-A502-DC53E8C108A4}" type="presOf" srcId="{ACA9B5C6-B90B-478E-8969-1238E9D96EC0}" destId="{D25EDC36-FE4F-43E8-8217-02CFFAB98A14}" srcOrd="0" destOrd="0" presId="urn:microsoft.com/office/officeart/2005/8/layout/pyramid1"/>
    <dgm:cxn modelId="{1DC97430-75F0-4D5C-9625-50039FACF1C2}" srcId="{F2F36132-C777-4303-AC1E-6CBE35FF5A00}" destId="{20932D04-CDB6-44AA-9B7B-C33341337BD7}" srcOrd="2" destOrd="0" parTransId="{C9A08162-EE51-454A-BE00-65802C1606AB}" sibTransId="{36E2AD7C-405B-4B2C-99AA-D147A8D25A0C}"/>
    <dgm:cxn modelId="{CA9A7C8A-414E-4180-AD33-2DC826A8952E}" type="presOf" srcId="{435C02FE-1C3E-4963-AF33-55CC6B0862E2}" destId="{F4F76C0C-42D8-48BE-9512-35263C7CA210}" srcOrd="1" destOrd="0" presId="urn:microsoft.com/office/officeart/2005/8/layout/pyramid1"/>
    <dgm:cxn modelId="{5DF25CA9-32C4-4420-BB6C-82DF7E29B502}" type="presOf" srcId="{435C02FE-1C3E-4963-AF33-55CC6B0862E2}" destId="{40FF0B77-7C44-41EE-9203-DD761057E5CE}" srcOrd="0" destOrd="0" presId="urn:microsoft.com/office/officeart/2005/8/layout/pyramid1"/>
    <dgm:cxn modelId="{6D1A49C8-522F-48EE-8728-BACC90ED2888}" type="presOf" srcId="{F2F36132-C777-4303-AC1E-6CBE35FF5A00}" destId="{107AA38F-26F3-4AE9-A01D-BB2E9B4064B6}" srcOrd="0" destOrd="0" presId="urn:microsoft.com/office/officeart/2005/8/layout/pyramid1"/>
    <dgm:cxn modelId="{2B48DFCC-8E58-4E08-9E63-B548F7C8A7E2}" type="presOf" srcId="{20932D04-CDB6-44AA-9B7B-C33341337BD7}" destId="{84370A2E-057C-4D4B-B32D-7B742AD57E7A}" srcOrd="0" destOrd="0" presId="urn:microsoft.com/office/officeart/2005/8/layout/pyramid1"/>
    <dgm:cxn modelId="{3264F7E9-571A-4EC7-BF36-051F1CD60A0E}" type="presOf" srcId="{ACA9B5C6-B90B-478E-8969-1238E9D96EC0}" destId="{B73711AA-8B8C-4A9C-A937-E284FE3E85C0}" srcOrd="1" destOrd="0" presId="urn:microsoft.com/office/officeart/2005/8/layout/pyramid1"/>
    <dgm:cxn modelId="{A7E9D7ED-FB56-498B-A8B7-972B316EAB1B}" srcId="{F2F36132-C777-4303-AC1E-6CBE35FF5A00}" destId="{435C02FE-1C3E-4963-AF33-55CC6B0862E2}" srcOrd="0" destOrd="0" parTransId="{CBB0D487-8B51-4567-B637-BAE536BC6F60}" sibTransId="{87C99ADB-EC10-4C27-8B5C-B00D5F69F5CB}"/>
    <dgm:cxn modelId="{68FA1CB5-8CF0-4B33-8410-0D82AC83263D}" type="presParOf" srcId="{107AA38F-26F3-4AE9-A01D-BB2E9B4064B6}" destId="{FC8F1247-959D-4D87-8181-0DC56F1391B5}" srcOrd="0" destOrd="0" presId="urn:microsoft.com/office/officeart/2005/8/layout/pyramid1"/>
    <dgm:cxn modelId="{E8695AA1-2C3A-4819-A619-9F75570A1A6A}" type="presParOf" srcId="{FC8F1247-959D-4D87-8181-0DC56F1391B5}" destId="{40FF0B77-7C44-41EE-9203-DD761057E5CE}" srcOrd="0" destOrd="0" presId="urn:microsoft.com/office/officeart/2005/8/layout/pyramid1"/>
    <dgm:cxn modelId="{D870EBF5-58CA-4D43-B6A3-9152827343F9}" type="presParOf" srcId="{FC8F1247-959D-4D87-8181-0DC56F1391B5}" destId="{F4F76C0C-42D8-48BE-9512-35263C7CA210}" srcOrd="1" destOrd="0" presId="urn:microsoft.com/office/officeart/2005/8/layout/pyramid1"/>
    <dgm:cxn modelId="{3984612C-D2D3-465E-A430-7C42B080D8D5}" type="presParOf" srcId="{107AA38F-26F3-4AE9-A01D-BB2E9B4064B6}" destId="{15B6FD1C-51D9-422C-AF9D-ECA2F4F5793C}" srcOrd="1" destOrd="0" presId="urn:microsoft.com/office/officeart/2005/8/layout/pyramid1"/>
    <dgm:cxn modelId="{6232E52A-FFFB-4FFA-867C-559421E1F0BD}" type="presParOf" srcId="{15B6FD1C-51D9-422C-AF9D-ECA2F4F5793C}" destId="{D25EDC36-FE4F-43E8-8217-02CFFAB98A14}" srcOrd="0" destOrd="0" presId="urn:microsoft.com/office/officeart/2005/8/layout/pyramid1"/>
    <dgm:cxn modelId="{33D2A456-C30B-42F1-870A-68696B8F9CEE}" type="presParOf" srcId="{15B6FD1C-51D9-422C-AF9D-ECA2F4F5793C}" destId="{B73711AA-8B8C-4A9C-A937-E284FE3E85C0}" srcOrd="1" destOrd="0" presId="urn:microsoft.com/office/officeart/2005/8/layout/pyramid1"/>
    <dgm:cxn modelId="{DE7E6060-7787-49D3-974A-C151C4F4B8B9}" type="presParOf" srcId="{107AA38F-26F3-4AE9-A01D-BB2E9B4064B6}" destId="{768E11E3-CAA6-47A9-BDBA-856F8AD32E1A}" srcOrd="2" destOrd="0" presId="urn:microsoft.com/office/officeart/2005/8/layout/pyramid1"/>
    <dgm:cxn modelId="{8693F041-6B92-432C-9140-A40FCC703C1B}" type="presParOf" srcId="{768E11E3-CAA6-47A9-BDBA-856F8AD32E1A}" destId="{84370A2E-057C-4D4B-B32D-7B742AD57E7A}" srcOrd="0" destOrd="0" presId="urn:microsoft.com/office/officeart/2005/8/layout/pyramid1"/>
    <dgm:cxn modelId="{41252A87-FE2C-4771-AED0-258C4415618E}" type="presParOf" srcId="{768E11E3-CAA6-47A9-BDBA-856F8AD32E1A}" destId="{F6A26866-0BE1-4DFD-B55B-06D63BC0B4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A9C0-2F2A-40D5-AE4E-3A760B0752C8}">
      <dsp:nvSpPr>
        <dsp:cNvPr id="0" name=""/>
        <dsp:cNvSpPr/>
      </dsp:nvSpPr>
      <dsp:spPr>
        <a:xfrm>
          <a:off x="0" y="599954"/>
          <a:ext cx="729997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05F3A-BA5A-47C2-8CC1-509CDB14181A}">
      <dsp:nvSpPr>
        <dsp:cNvPr id="0" name=""/>
        <dsp:cNvSpPr/>
      </dsp:nvSpPr>
      <dsp:spPr>
        <a:xfrm>
          <a:off x="364998" y="39074"/>
          <a:ext cx="5109983" cy="1121760"/>
        </a:xfrm>
        <a:prstGeom prst="roundRect">
          <a:avLst/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45" tIns="0" rIns="193145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🏆 </a:t>
          </a:r>
          <a:r>
            <a:rPr lang="en-US" sz="2000" b="1" kern="1200" dirty="0">
              <a:solidFill>
                <a:srgbClr val="AA3D4F"/>
              </a:solidFill>
            </a:rPr>
            <a:t>Top-Selling → Restock First</a:t>
          </a:r>
          <a:endParaRPr lang="en-CA" sz="2000" b="1" kern="1200" dirty="0"/>
        </a:p>
      </dsp:txBody>
      <dsp:txXfrm>
        <a:off x="419758" y="93834"/>
        <a:ext cx="5000463" cy="1012240"/>
      </dsp:txXfrm>
    </dsp:sp>
    <dsp:sp modelId="{C6696189-B317-486C-A485-33698D30481F}">
      <dsp:nvSpPr>
        <dsp:cNvPr id="0" name=""/>
        <dsp:cNvSpPr/>
      </dsp:nvSpPr>
      <dsp:spPr>
        <a:xfrm>
          <a:off x="0" y="2323635"/>
          <a:ext cx="729997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2E420-7EC5-4827-8617-33A1C0A97514}">
      <dsp:nvSpPr>
        <dsp:cNvPr id="0" name=""/>
        <dsp:cNvSpPr/>
      </dsp:nvSpPr>
      <dsp:spPr>
        <a:xfrm>
          <a:off x="364998" y="1762754"/>
          <a:ext cx="5109983" cy="1121760"/>
        </a:xfrm>
        <a:prstGeom prst="roundRect">
          <a:avLst/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45" tIns="0" rIns="193145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000" kern="1200" dirty="0"/>
            <a:t>📉 </a:t>
          </a:r>
          <a:r>
            <a:rPr lang="en-CA" sz="2000" b="1" kern="1200" dirty="0">
              <a:solidFill>
                <a:srgbClr val="AA3D4F"/>
              </a:solidFill>
            </a:rPr>
            <a:t>Low Sales </a:t>
          </a:r>
          <a:r>
            <a:rPr lang="en-US" sz="2000" b="1" kern="1200" dirty="0">
              <a:solidFill>
                <a:srgbClr val="AA3D4F"/>
              </a:solidFill>
            </a:rPr>
            <a:t>→ Evaluate Promotions</a:t>
          </a:r>
          <a:endParaRPr lang="en-CA" sz="2000" kern="1200" dirty="0"/>
        </a:p>
      </dsp:txBody>
      <dsp:txXfrm>
        <a:off x="419758" y="1817514"/>
        <a:ext cx="5000463" cy="1012240"/>
      </dsp:txXfrm>
    </dsp:sp>
    <dsp:sp modelId="{12BA0A81-BB2F-4450-8FC9-F16862976C44}">
      <dsp:nvSpPr>
        <dsp:cNvPr id="0" name=""/>
        <dsp:cNvSpPr/>
      </dsp:nvSpPr>
      <dsp:spPr>
        <a:xfrm>
          <a:off x="0" y="4047315"/>
          <a:ext cx="729997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E46F0-E056-42BA-9AB3-64292327610E}">
      <dsp:nvSpPr>
        <dsp:cNvPr id="0" name=""/>
        <dsp:cNvSpPr/>
      </dsp:nvSpPr>
      <dsp:spPr>
        <a:xfrm>
          <a:off x="364998" y="3486435"/>
          <a:ext cx="5109983" cy="1121760"/>
        </a:xfrm>
        <a:prstGeom prst="roundRect">
          <a:avLst/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45" tIns="0" rIns="193145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📊 </a:t>
          </a:r>
          <a:r>
            <a:rPr lang="en-US" sz="2000" b="1" kern="1200" dirty="0">
              <a:solidFill>
                <a:srgbClr val="AA3D4F"/>
              </a:solidFill>
            </a:rPr>
            <a:t>Restocking Decisions</a:t>
          </a:r>
          <a:r>
            <a:rPr lang="en-US" sz="2000" kern="1200" dirty="0"/>
            <a:t> </a:t>
          </a:r>
          <a:r>
            <a:rPr lang="en-US" sz="2000" b="1" kern="1200" dirty="0">
              <a:solidFill>
                <a:srgbClr val="AA3D4F"/>
              </a:solidFill>
            </a:rPr>
            <a:t>→</a:t>
          </a:r>
          <a:r>
            <a:rPr lang="en-US" sz="2000" kern="1200" dirty="0"/>
            <a:t> </a:t>
          </a:r>
          <a:r>
            <a:rPr lang="en-US" sz="2000" b="1" kern="1200" dirty="0">
              <a:solidFill>
                <a:srgbClr val="AA3D4F"/>
              </a:solidFill>
            </a:rPr>
            <a:t>Based on Demand Trends</a:t>
          </a:r>
          <a:endParaRPr lang="en-CA" sz="2000" kern="1200" dirty="0"/>
        </a:p>
      </dsp:txBody>
      <dsp:txXfrm>
        <a:off x="419758" y="3541195"/>
        <a:ext cx="5000463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F0B77-7C44-41EE-9203-DD761057E5CE}">
      <dsp:nvSpPr>
        <dsp:cNvPr id="0" name=""/>
        <dsp:cNvSpPr/>
      </dsp:nvSpPr>
      <dsp:spPr>
        <a:xfrm>
          <a:off x="2662343" y="0"/>
          <a:ext cx="4739477" cy="2146908"/>
        </a:xfrm>
        <a:prstGeom prst="trapezoid">
          <a:avLst>
            <a:gd name="adj" fmla="val 110379"/>
          </a:avLst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 dirty="0">
            <a:solidFill>
              <a:srgbClr val="AA3D4F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solidFill>
                <a:schemeClr val="tx1"/>
              </a:solidFill>
            </a:rPr>
            <a:t>Economic Sensitivity</a:t>
          </a:r>
          <a:r>
            <a:rPr lang="en-CA" sz="1600" b="1" kern="1200" dirty="0">
              <a:solidFill>
                <a:srgbClr val="AA3D4F"/>
              </a:solidFill>
            </a:rPr>
            <a:t> </a:t>
          </a:r>
          <a:r>
            <a:rPr lang="en-CA" sz="1400" kern="1200" dirty="0"/>
            <a:t>💰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Optimized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Inventory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Management</a:t>
          </a:r>
        </a:p>
      </dsp:txBody>
      <dsp:txXfrm>
        <a:off x="2662343" y="0"/>
        <a:ext cx="4739477" cy="2146908"/>
      </dsp:txXfrm>
    </dsp:sp>
    <dsp:sp modelId="{D25EDC36-FE4F-43E8-8217-02CFFAB98A14}">
      <dsp:nvSpPr>
        <dsp:cNvPr id="0" name=""/>
        <dsp:cNvSpPr/>
      </dsp:nvSpPr>
      <dsp:spPr>
        <a:xfrm>
          <a:off x="1331171" y="2146908"/>
          <a:ext cx="7401821" cy="1205999"/>
        </a:xfrm>
        <a:prstGeom prst="trapezoid">
          <a:avLst>
            <a:gd name="adj" fmla="val 110379"/>
          </a:avLst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Inventory Automation  </a:t>
          </a:r>
          <a:r>
            <a:rPr lang="en-CA" sz="1600" kern="1200" dirty="0"/>
            <a:t>🤖</a:t>
          </a:r>
          <a:endParaRPr lang="en-CA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Demand Forecasting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Smart Inventory Planning</a:t>
          </a:r>
        </a:p>
      </dsp:txBody>
      <dsp:txXfrm>
        <a:off x="2626490" y="2146908"/>
        <a:ext cx="4811183" cy="1205999"/>
      </dsp:txXfrm>
    </dsp:sp>
    <dsp:sp modelId="{84370A2E-057C-4D4B-B32D-7B742AD57E7A}">
      <dsp:nvSpPr>
        <dsp:cNvPr id="0" name=""/>
        <dsp:cNvSpPr/>
      </dsp:nvSpPr>
      <dsp:spPr>
        <a:xfrm>
          <a:off x="0" y="3352907"/>
          <a:ext cx="10064164" cy="1205999"/>
        </a:xfrm>
        <a:prstGeom prst="trapezoid">
          <a:avLst>
            <a:gd name="adj" fmla="val 110379"/>
          </a:avLst>
        </a:prstGeom>
        <a:solidFill>
          <a:srgbClr val="E795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Forecasting Accuracy </a:t>
          </a:r>
          <a:r>
            <a:rPr lang="en-CA" sz="1600" kern="1200" dirty="0"/>
            <a:t>📊</a:t>
          </a:r>
          <a:endParaRPr lang="en-CA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Monitor Stock Trends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AA3D4F"/>
              </a:solidFill>
            </a:rPr>
            <a:t>Analyze Seasonal Demand</a:t>
          </a:r>
        </a:p>
      </dsp:txBody>
      <dsp:txXfrm>
        <a:off x="1761228" y="3352907"/>
        <a:ext cx="6541707" cy="1205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CAB2-0D87-1A0D-1D54-79AF4E63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73B8-C68C-B15B-FEBB-A0280293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B63D-6F5F-7381-C91C-A23C4CC7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8DE3-3EFF-E542-73AA-B4EE8B92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632B-71A3-A52D-D789-069B939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40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106-F950-B156-364D-610310DB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95EE-BDA3-D0D9-C462-63A7CB6B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47B6-59BB-E24F-FE3C-4A67E93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9EC6-4662-F43E-A3BE-CCB61555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132F-E3E0-DEB6-00AA-374F538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AE9ED-CDED-F2FC-B525-92A816119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B727-2B2E-0E51-EE6F-33F30D98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97C-89F1-7312-4E33-E3C7FB9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DFD9-3FA6-5723-C404-A34B7692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4EC4-8680-FC5F-6B6D-EB7A1A8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0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78E-7275-8517-1776-ADF6A18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1073-D803-3AE8-0121-A928FD0D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4DAE-8063-53DA-6BFB-33480AE1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8C6-619C-F33E-16E8-23B95DF1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3150-C04E-E85E-24BF-46886EC3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2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0F8-6D3B-D269-62F5-A538481A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3985-E47B-CD2B-8E6B-82E6ECC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CB7E-B5B0-41C6-5870-67934D0F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DAB4-D500-6DE5-1A32-82FF047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B051-2FBA-1B6E-67F4-4A98898E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25E0-AB86-4182-15C1-C50C8632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375F-4849-F986-0FF7-994E53C0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991D-7F0B-EFAE-B8F1-9C27B9B2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1333-D907-373B-4C9B-BE9F062A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528B-7249-3F46-1C18-470EE93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5599-5138-7D58-A1D1-4107B919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738C-FB0C-40B6-1C7A-23E2C0DC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D65D-43B2-4BCB-B09D-B0863CD9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CBF7-945A-5790-438D-C2A72139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61AD-8494-79B8-E507-A34145B5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C1624-DC89-0CE0-0CAE-838647130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FBA1-9780-CF97-A20E-82FA2CC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5A6B7-8F9F-7014-336A-E144B7D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855C-473D-45B7-035D-D1DD22CA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7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0C0E-711B-65A1-7792-FF61BDB4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4F4C7-202D-779F-2BB9-6A15170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3D4FD-5064-63AF-461B-4EB3A423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9765C-1EB0-608F-C336-D8CD43F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533FE-7381-76A9-D0E0-57D6084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9AD3C-3621-BB01-CE4D-AF02213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DCC7-C9C7-C31C-36D0-A9E81B43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4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F79-5A83-036C-E4BF-34C1692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284-1DD0-6B5D-344E-F3CC2F6C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A312-044C-8844-2289-F7B8EAB8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1F38-B9E4-4560-E27D-C1971EBF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C006-F928-3472-4257-0B7ED80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2208-6E36-2609-76F1-FA3A86B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A7D-7591-35DC-9407-75732EA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AE56E-60A8-03A5-9D2F-A75FC914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5B8BA-CADA-BB66-CDDC-97A9AFF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794FB-EE48-D30F-C52E-3149FC84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20B6-5FD3-0231-0265-918B10BD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0BCA-57A0-95A6-34D4-F2F8FDA7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F9E77-131E-463E-0CF5-0E423CCB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5494-7FFA-7697-5FEE-E5D65557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71BB-BC9F-DD96-C745-56BC5802C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F2B91-0233-40E6-A7DD-8CC4B98FCB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76AC-0574-2ACD-5ECE-5B642D2D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582F-1A25-F8A0-98F9-D22277F8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31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C4A9-B2DF-5D33-D9B6-779A0BBE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reaching out to the light&#10;&#10;AI-generated content may be incorrect.">
            <a:extLst>
              <a:ext uri="{FF2B5EF4-FFF2-40B4-BE49-F238E27FC236}">
                <a16:creationId xmlns:a16="http://schemas.microsoft.com/office/drawing/2014/main" id="{45E124E2-6602-29D6-EA32-9062E8FF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E0FF3-C977-CB3B-C774-9479B7927376}"/>
              </a:ext>
            </a:extLst>
          </p:cNvPr>
          <p:cNvSpPr txBox="1"/>
          <p:nvPr/>
        </p:nvSpPr>
        <p:spPr>
          <a:xfrm>
            <a:off x="2668741" y="904460"/>
            <a:ext cx="6178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dirty="0">
                <a:ea typeface="Yu Mincho Demibold" panose="020B0400000000000000" pitchFamily="18" charset="-128"/>
              </a:rPr>
              <a:t>Optimizing Inventory for Growth</a:t>
            </a:r>
            <a:r>
              <a:rPr lang="en-CA" sz="2400" b="1" dirty="0">
                <a:ea typeface="Yu Mincho Demibold" panose="020B0400000000000000" pitchFamily="18" charset="-128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23884-7591-77D2-1245-ED93BAC96798}"/>
              </a:ext>
            </a:extLst>
          </p:cNvPr>
          <p:cNvSpPr txBox="1"/>
          <p:nvPr/>
        </p:nvSpPr>
        <p:spPr>
          <a:xfrm>
            <a:off x="7836310" y="6150114"/>
            <a:ext cx="4355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AA3D4F"/>
                </a:solidFill>
                <a:latin typeface="Viner Hand ITC" panose="03070502030502020203" pitchFamily="66" charset="0"/>
                <a:ea typeface="Yu Mincho Demibold" panose="020B0400000000000000" pitchFamily="18" charset="-128"/>
              </a:rPr>
              <a:t>T. T Inc</a:t>
            </a:r>
          </a:p>
          <a:p>
            <a:r>
              <a:rPr lang="en-CA" sz="1600" b="1" dirty="0">
                <a:solidFill>
                  <a:srgbClr val="E7954D"/>
                </a:solidFill>
              </a:rPr>
              <a:t>Innovating the Future of Technology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400B50-34B3-BB2D-E855-3D7511F79F9A}"/>
              </a:ext>
            </a:extLst>
          </p:cNvPr>
          <p:cNvSpPr txBox="1">
            <a:spLocks/>
          </p:cNvSpPr>
          <p:nvPr/>
        </p:nvSpPr>
        <p:spPr>
          <a:xfrm>
            <a:off x="744978" y="4063609"/>
            <a:ext cx="9593428" cy="872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sz="2400" dirty="0"/>
              <a:t>🧠 Smart inventory =  </a:t>
            </a:r>
            <a:r>
              <a:rPr lang="en-CA" sz="2400" dirty="0"/>
              <a:t>😊 </a:t>
            </a:r>
            <a:r>
              <a:rPr lang="en-US" sz="2400" dirty="0"/>
              <a:t>happier customers, fewer costs, and </a:t>
            </a:r>
            <a:r>
              <a:rPr lang="en-CA" sz="2400" dirty="0"/>
              <a:t>✅ </a:t>
            </a:r>
            <a:r>
              <a:rPr lang="en-US" sz="2400" dirty="0"/>
              <a:t>smoother operations.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9431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172593-F311-3F7D-5E83-FED7874F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341272-561C-0AFF-F7C5-737A0121F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AD41F2-E96C-2957-1DC7-BC479C7E5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08396-85C9-4A27-60EA-4F175341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Barriers to Effective Inventory Management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C2C38-4B96-CE58-3004-551159D8E60F}"/>
              </a:ext>
            </a:extLst>
          </p:cNvPr>
          <p:cNvSpPr txBox="1"/>
          <p:nvPr/>
        </p:nvSpPr>
        <p:spPr>
          <a:xfrm>
            <a:off x="5663381" y="1837042"/>
            <a:ext cx="65255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🔄 </a:t>
            </a:r>
            <a:r>
              <a:rPr lang="en-US" sz="2000" b="1" dirty="0">
                <a:solidFill>
                  <a:srgbClr val="AA3D4F"/>
                </a:solidFill>
              </a:rPr>
              <a:t>Demand Uncertainty</a:t>
            </a:r>
            <a:r>
              <a:rPr lang="en-US" sz="2000" dirty="0"/>
              <a:t> – Fluctuating customer demand.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📅 </a:t>
            </a:r>
            <a:r>
              <a:rPr lang="en-US" sz="2000" b="1" dirty="0">
                <a:solidFill>
                  <a:srgbClr val="AA3D4F"/>
                </a:solidFill>
              </a:rPr>
              <a:t>Seasonality Effects</a:t>
            </a:r>
            <a:r>
              <a:rPr lang="en-US" sz="2000" dirty="0"/>
              <a:t> – Some categories impacted by seasonality.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📉 </a:t>
            </a:r>
            <a:r>
              <a:rPr lang="en-US" sz="2000" b="1" dirty="0">
                <a:solidFill>
                  <a:srgbClr val="AA3D4F"/>
                </a:solidFill>
              </a:rPr>
              <a:t>Economic Factors</a:t>
            </a:r>
            <a:r>
              <a:rPr lang="en-US" sz="2000" dirty="0"/>
              <a:t> – Inflation affects pricing.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🎯 </a:t>
            </a:r>
            <a:r>
              <a:rPr lang="en-US" sz="2000" b="1" dirty="0">
                <a:solidFill>
                  <a:srgbClr val="AA3D4F"/>
                </a:solidFill>
              </a:rPr>
              <a:t>Promotion Effectiveness</a:t>
            </a:r>
            <a:r>
              <a:rPr lang="en-US" sz="2000" dirty="0"/>
              <a:t> – Some promotions work, others don't.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9C274C-BB9D-6930-B3F2-4FA81B90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F56E6A-00D2-B48B-E6D2-50E7FF43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D5B129-924F-E325-6B0A-B8980CEB6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C9F102-6BD8-3686-5C40-3CB6475B9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EBB2C-4405-060E-1888-478C366B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741" y="366462"/>
            <a:ext cx="8451875" cy="881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800" b="1" dirty="0"/>
              <a:t>Data-Driven Inventory Insights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FD5A4D-94D8-10D4-F096-3EF18EC2E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946935"/>
              </p:ext>
            </p:extLst>
          </p:nvPr>
        </p:nvGraphicFramePr>
        <p:xfrm>
          <a:off x="2443691" y="1447548"/>
          <a:ext cx="7299977" cy="504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20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061EFD-F34A-326C-A5C1-7CDE8E8C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107BFF-4CF8-E73F-8FBC-09CFA31C4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18EFA2-DDC3-E3C3-E16E-A10B0ECCA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13787-E643-92F1-94F1-8D00496D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014" y="172505"/>
            <a:ext cx="5660923" cy="9960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600" b="1" dirty="0"/>
              <a:t>Data-Backed Optimization Strategies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B5FEE-BFF7-F09E-D666-405D8312742A}"/>
              </a:ext>
            </a:extLst>
          </p:cNvPr>
          <p:cNvSpPr txBox="1"/>
          <p:nvPr/>
        </p:nvSpPr>
        <p:spPr>
          <a:xfrm>
            <a:off x="211835" y="5775021"/>
            <a:ext cx="11765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strategy pyramid highlights the structured approach to inventory optimization, focusing on forecasting, automation, and economic sensitivity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116C50D-5879-DA1B-4BD7-053A933DE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79598"/>
              </p:ext>
            </p:extLst>
          </p:nvPr>
        </p:nvGraphicFramePr>
        <p:xfrm>
          <a:off x="1062392" y="1038429"/>
          <a:ext cx="10064165" cy="455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66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5EA7FA-FB3E-E723-20CA-22E544D5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C6EEE-714D-B6F2-F106-BF33D2C5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643BAF-5FC0-E1BA-357E-D937AE37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F8AB-7829-6F74-1003-D23A8A21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sz="4400" b="1" dirty="0"/>
              <a:t>Path to Inventory Efficiency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7670-C87D-B565-A89A-D2D24D594168}"/>
              </a:ext>
            </a:extLst>
          </p:cNvPr>
          <p:cNvSpPr txBox="1"/>
          <p:nvPr/>
        </p:nvSpPr>
        <p:spPr>
          <a:xfrm>
            <a:off x="5142272" y="2066684"/>
            <a:ext cx="68285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✅ </a:t>
            </a:r>
            <a:r>
              <a:rPr lang="en-US" sz="2000" b="1" dirty="0">
                <a:solidFill>
                  <a:srgbClr val="AA3D4F"/>
                </a:solidFill>
              </a:rPr>
              <a:t>Better stock levels</a:t>
            </a:r>
            <a:r>
              <a:rPr lang="en-US" sz="2000" dirty="0"/>
              <a:t> → Fewer shortages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✅ </a:t>
            </a:r>
            <a:r>
              <a:rPr lang="en-CA" sz="2000" b="1" dirty="0">
                <a:solidFill>
                  <a:srgbClr val="AA3D4F"/>
                </a:solidFill>
              </a:rPr>
              <a:t>Smarter promotions</a:t>
            </a:r>
            <a:r>
              <a:rPr lang="en-CA" sz="2000" dirty="0"/>
              <a:t> → Higher profits.</a:t>
            </a:r>
            <a:br>
              <a:rPr lang="en-CA" sz="2000" dirty="0"/>
            </a:b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✅ </a:t>
            </a:r>
            <a:r>
              <a:rPr lang="en-US" sz="2000" b="1" dirty="0">
                <a:solidFill>
                  <a:srgbClr val="AA3D4F"/>
                </a:solidFill>
              </a:rPr>
              <a:t>Proactive planning</a:t>
            </a:r>
            <a:r>
              <a:rPr lang="en-US" sz="2000" dirty="0"/>
              <a:t> → Meet demand shifts.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✅ </a:t>
            </a:r>
            <a:r>
              <a:rPr lang="en-CA" sz="2000" b="1" dirty="0">
                <a:solidFill>
                  <a:srgbClr val="AA3D4F"/>
                </a:solidFill>
              </a:rPr>
              <a:t>Continuous monitoring</a:t>
            </a:r>
            <a:r>
              <a:rPr lang="en-CA" sz="2000" dirty="0"/>
              <a:t> → Smarter decisions.</a:t>
            </a:r>
            <a:endParaRPr lang="en-US" sz="20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16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79015B-0E99-EA16-68AB-BA63099C5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C1D9B-D5F0-4A48-F2B4-0869C5C06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83EC09-0D18-425C-8E3F-6EAAF5AFF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150D2-2AF0-FCCB-4405-AF626B02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10124769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4765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D1B118-78F0-2C32-34A9-3C91702C9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683"/>
            <a:ext cx="5395428" cy="131837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1D258-AE6B-7994-2E81-A9035022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959"/>
            <a:ext cx="5997460" cy="2667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4ACA38-E3DA-9320-B5AA-BE233DFB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2092"/>
            <a:ext cx="10226926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0A28A-BC0D-98EA-B659-45DD3E23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60542" cy="35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E1054-88ED-02DC-77D3-4563BE39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653"/>
            <a:ext cx="8283658" cy="1912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0859E-86BF-A51F-DB0E-0D152834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7313"/>
            <a:ext cx="6690940" cy="131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986C3-756B-B7D9-D95A-BB51ED56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6941"/>
            <a:ext cx="613463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8F088-DE69-CE70-4F78-D9BA4E30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7316" cy="245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C08F3-1E9E-BFE4-3B1A-728247B8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057"/>
            <a:ext cx="1091278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B634D4-3C6C-66BF-8D8C-C7BCA43D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436D17-192F-FB22-7C11-80C62D153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31EA55-E1E8-5F07-B621-A579838D3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E0A81-5A97-BFC9-EF67-BF3557FB6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sz="4400" b="1" dirty="0"/>
              <a:t>Inventory Optimization Challenges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14AA3-F16D-F0BB-1447-1868E0434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492" y="1855313"/>
            <a:ext cx="7381568" cy="31473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⚖️ Optimize inventory (reduce over/understock)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😃 Ensure product availability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📊 Use data for smarter decisions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1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E58BE1-222A-3A61-2DB9-8AB13F7D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16535-FC73-95FF-CEA3-7DD303E6CEA6}"/>
              </a:ext>
            </a:extLst>
          </p:cNvPr>
          <p:cNvSpPr txBox="1"/>
          <p:nvPr/>
        </p:nvSpPr>
        <p:spPr>
          <a:xfrm>
            <a:off x="391886" y="643467"/>
            <a:ext cx="4632290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88EB-6859-9DE8-571F-42D318EDE3B8}"/>
              </a:ext>
            </a:extLst>
          </p:cNvPr>
          <p:cNvSpPr txBox="1"/>
          <p:nvPr/>
        </p:nvSpPr>
        <p:spPr>
          <a:xfrm>
            <a:off x="740077" y="2359498"/>
            <a:ext cx="4334843" cy="307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b="1" dirty="0"/>
              <a:t>Key Insights:</a:t>
            </a:r>
          </a:p>
          <a:p>
            <a:r>
              <a:rPr lang="en-CA" sz="2000" dirty="0"/>
              <a:t>🔼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AA3D4F"/>
                </a:solidFill>
              </a:rPr>
              <a:t>Top-Selling Products</a:t>
            </a:r>
            <a:r>
              <a:rPr lang="en-US" sz="2000" dirty="0"/>
              <a:t> </a:t>
            </a:r>
            <a:r>
              <a:rPr lang="en-CA" sz="2000" dirty="0"/>
              <a:t>📈 → Prioritize restocking</a:t>
            </a:r>
            <a:endParaRPr lang="en-US" sz="2000" dirty="0"/>
          </a:p>
          <a:p>
            <a:br>
              <a:rPr lang="en-US" sz="2000" dirty="0"/>
            </a:br>
            <a:r>
              <a:rPr lang="en-CA" sz="2000" dirty="0"/>
              <a:t>🔽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AA3D4F"/>
                </a:solidFill>
              </a:rPr>
              <a:t>Lowest-Selling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AA3D4F"/>
                </a:solidFill>
              </a:rPr>
              <a:t>Products </a:t>
            </a:r>
            <a:r>
              <a:rPr lang="en-CA" sz="2000" dirty="0"/>
              <a:t>📉 → Evaluate promotions/discontinuation</a:t>
            </a:r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02F516-B8B1-44AD-A6D9-E309B81B9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79512"/>
              </p:ext>
            </p:extLst>
          </p:nvPr>
        </p:nvGraphicFramePr>
        <p:xfrm>
          <a:off x="5962785" y="3529781"/>
          <a:ext cx="5074920" cy="262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A38B5D-1CE8-0CF8-0CA5-CB8E3D9F3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21923"/>
              </p:ext>
            </p:extLst>
          </p:nvPr>
        </p:nvGraphicFramePr>
        <p:xfrm>
          <a:off x="6094476" y="786581"/>
          <a:ext cx="5074920" cy="2621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CBB837-70B1-C7F8-F38F-685254168077}"/>
              </a:ext>
            </a:extLst>
          </p:cNvPr>
          <p:cNvSpPr txBox="1"/>
          <p:nvPr/>
        </p:nvSpPr>
        <p:spPr>
          <a:xfrm>
            <a:off x="1675071" y="210683"/>
            <a:ext cx="8832714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Sales Performance: Best &amp; Least-Selling Products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90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A271CF-92E3-30D9-D9E6-43DEC5EA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CF6F595-BB73-1D35-55D6-91CF25287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7DD271-A8D1-B9DD-D75A-D6C904587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8213F-460D-D139-65BC-40805D30950A}"/>
              </a:ext>
            </a:extLst>
          </p:cNvPr>
          <p:cNvSpPr txBox="1"/>
          <p:nvPr/>
        </p:nvSpPr>
        <p:spPr>
          <a:xfrm>
            <a:off x="2421425" y="445871"/>
            <a:ext cx="7346101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🏆 </a:t>
            </a:r>
            <a:r>
              <a:rPr lang="en-US" sz="2800" b="1" dirty="0"/>
              <a:t>Best-Selling Product Category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539F1-7DD9-C4B2-5A23-115AA128128F}"/>
              </a:ext>
            </a:extLst>
          </p:cNvPr>
          <p:cNvSpPr txBox="1"/>
          <p:nvPr/>
        </p:nvSpPr>
        <p:spPr>
          <a:xfrm>
            <a:off x="391886" y="1366577"/>
            <a:ext cx="4334843" cy="481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35BEE-4894-C638-FFBF-917A7E152F4A}"/>
              </a:ext>
            </a:extLst>
          </p:cNvPr>
          <p:cNvSpPr txBox="1"/>
          <p:nvPr/>
        </p:nvSpPr>
        <p:spPr>
          <a:xfrm>
            <a:off x="481781" y="1724377"/>
            <a:ext cx="54810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Insight:</a:t>
            </a:r>
          </a:p>
          <a:p>
            <a:pPr>
              <a:buNone/>
            </a:pPr>
            <a:r>
              <a:rPr lang="en-US" sz="2000" dirty="0"/>
              <a:t>📌 </a:t>
            </a:r>
            <a:r>
              <a:rPr lang="en-US" sz="2000" b="1" dirty="0">
                <a:solidFill>
                  <a:srgbClr val="AA3D4F"/>
                </a:solidFill>
              </a:rPr>
              <a:t>Home Appliances</a:t>
            </a:r>
            <a:r>
              <a:rPr lang="en-US" sz="2000" dirty="0"/>
              <a:t> had the </a:t>
            </a:r>
            <a:r>
              <a:rPr lang="en-US" sz="2000" b="1" dirty="0">
                <a:solidFill>
                  <a:srgbClr val="AA3D4F"/>
                </a:solidFill>
              </a:rPr>
              <a:t>highest sales volume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Recommendations:</a:t>
            </a:r>
          </a:p>
          <a:p>
            <a:r>
              <a:rPr lang="en-US" sz="2000" dirty="0"/>
              <a:t>🔹 </a:t>
            </a:r>
            <a:r>
              <a:rPr lang="en-CA" sz="2000" dirty="0"/>
              <a:t>📦 Stock more</a:t>
            </a:r>
            <a:r>
              <a:rPr lang="en-US" sz="2000" dirty="0"/>
              <a:t>.</a:t>
            </a:r>
          </a:p>
          <a:p>
            <a:br>
              <a:rPr lang="en-US" sz="2000" dirty="0"/>
            </a:br>
            <a:r>
              <a:rPr lang="en-US" sz="2000" dirty="0"/>
              <a:t>🔹 </a:t>
            </a:r>
            <a:r>
              <a:rPr lang="en-CA" sz="2000" dirty="0"/>
              <a:t>🧠 Study customer trends</a:t>
            </a:r>
          </a:p>
          <a:p>
            <a:br>
              <a:rPr lang="en-US" sz="2000" dirty="0"/>
            </a:br>
            <a:r>
              <a:rPr lang="en-US" sz="2000" dirty="0"/>
              <a:t>🔹 </a:t>
            </a:r>
            <a:r>
              <a:rPr lang="en-CA" sz="2000" dirty="0"/>
              <a:t>💡 Promotions</a:t>
            </a:r>
          </a:p>
          <a:p>
            <a:br>
              <a:rPr lang="en-US" sz="2000" dirty="0"/>
            </a:br>
            <a:r>
              <a:rPr lang="en-US" sz="2000" dirty="0"/>
              <a:t>🔹 </a:t>
            </a:r>
            <a:r>
              <a:rPr lang="en-CA" sz="2000" dirty="0"/>
              <a:t>🏷 Track prices</a:t>
            </a:r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30A0DE-1DCF-1A0E-FBC6-0393F267B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3292"/>
              </p:ext>
            </p:extLst>
          </p:nvPr>
        </p:nvGraphicFramePr>
        <p:xfrm>
          <a:off x="6096000" y="1670206"/>
          <a:ext cx="5785804" cy="351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07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21C439-32BC-2AC7-B811-96323379A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5F197B-2FC7-0841-CC2D-299D5EC4C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97D8611-FCFD-D396-C660-0EB80BD2A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FC37D-AADF-2BBF-02B2-9A8F3A6E9E0C}"/>
              </a:ext>
            </a:extLst>
          </p:cNvPr>
          <p:cNvSpPr txBox="1"/>
          <p:nvPr/>
        </p:nvSpPr>
        <p:spPr>
          <a:xfrm>
            <a:off x="2227700" y="214696"/>
            <a:ext cx="7733552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Economic Influence on Sales (Inflation &amp; GDP)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951528-4A73-1621-8754-F7BEBE7F9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297738"/>
              </p:ext>
            </p:extLst>
          </p:nvPr>
        </p:nvGraphicFramePr>
        <p:xfrm>
          <a:off x="6354671" y="937805"/>
          <a:ext cx="4815806" cy="2575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490CDE-EE9B-5D37-3F69-3CED263A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83757"/>
              </p:ext>
            </p:extLst>
          </p:nvPr>
        </p:nvGraphicFramePr>
        <p:xfrm>
          <a:off x="140815" y="3813926"/>
          <a:ext cx="6213856" cy="81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666011965"/>
                    </a:ext>
                  </a:extLst>
                </a:gridCol>
                <a:gridCol w="2314956">
                  <a:extLst>
                    <a:ext uri="{9D8B030D-6E8A-4147-A177-3AD203B41FA5}">
                      <a16:colId xmlns:a16="http://schemas.microsoft.com/office/drawing/2014/main" val="331293928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900669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Factor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Impact on Sales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Action Plan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8952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Inflation</a:t>
                      </a:r>
                      <a:endParaRPr lang="en-CA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Weak negative correlation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AA3D4F"/>
                          </a:solidFill>
                          <a:effectLst/>
                        </a:rPr>
                        <a:t>Adjust pricing strategies</a:t>
                      </a:r>
                      <a:endParaRPr lang="en-CA" sz="1600" b="1" i="0" u="none" strike="noStrike" dirty="0">
                        <a:solidFill>
                          <a:srgbClr val="AA3D4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4095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GDP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Minimal effect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AA3D4F"/>
                          </a:solidFill>
                          <a:effectLst/>
                        </a:rPr>
                        <a:t>Focus on promotions</a:t>
                      </a:r>
                      <a:endParaRPr lang="en-CA" sz="1600" b="1" i="0" u="none" strike="noStrike" dirty="0">
                        <a:solidFill>
                          <a:srgbClr val="AA3D4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686763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B7FB29-FDB1-E012-9884-288542E4D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398"/>
              </p:ext>
            </p:extLst>
          </p:nvPr>
        </p:nvGraphicFramePr>
        <p:xfrm>
          <a:off x="6644980" y="38139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8C4179-8CCE-A60A-48B7-E0FF42222C02}"/>
              </a:ext>
            </a:extLst>
          </p:cNvPr>
          <p:cNvSpPr txBox="1"/>
          <p:nvPr/>
        </p:nvSpPr>
        <p:spPr>
          <a:xfrm>
            <a:off x="140815" y="2413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“Inflation &amp; GDP had </a:t>
            </a:r>
            <a:r>
              <a:rPr lang="en-US" sz="2000" b="1" dirty="0">
                <a:solidFill>
                  <a:srgbClr val="AA3D4F"/>
                </a:solidFill>
              </a:rPr>
              <a:t>minimal to weak correlation</a:t>
            </a:r>
            <a:r>
              <a:rPr lang="en-US" sz="2000" dirty="0"/>
              <a:t> with sales. Focus should remain on promotions and seasonality.”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522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FEB5E2-B9B3-D017-26D4-858F2DC0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2CE940-A302-FFFD-2746-3669B2E58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CE5011-311A-5C66-540E-A9562E5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5D1B6-D564-E9F3-D721-1BEF7919C1F2}"/>
              </a:ext>
            </a:extLst>
          </p:cNvPr>
          <p:cNvSpPr txBox="1"/>
          <p:nvPr/>
        </p:nvSpPr>
        <p:spPr>
          <a:xfrm>
            <a:off x="2427386" y="321734"/>
            <a:ext cx="7041301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Promotions Impact on Sales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7BCC-BD6C-E7EA-24A9-36D40A2FF5AD}"/>
              </a:ext>
            </a:extLst>
          </p:cNvPr>
          <p:cNvSpPr txBox="1"/>
          <p:nvPr/>
        </p:nvSpPr>
        <p:spPr>
          <a:xfrm>
            <a:off x="391885" y="1366576"/>
            <a:ext cx="5556152" cy="509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b="1" dirty="0"/>
              <a:t>Key Insights:</a:t>
            </a:r>
          </a:p>
          <a:p>
            <a:pPr>
              <a:buNone/>
            </a:pPr>
            <a:br>
              <a:rPr lang="en-US" sz="6200" dirty="0"/>
            </a:br>
            <a:endParaRPr lang="en-US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1DA347-E41D-F6B1-2A7C-ACCB02B21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105938"/>
              </p:ext>
            </p:extLst>
          </p:nvPr>
        </p:nvGraphicFramePr>
        <p:xfrm>
          <a:off x="7112952" y="3277051"/>
          <a:ext cx="5076000" cy="27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21FCB-494A-DC2A-4F9A-1D19E7345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90147"/>
              </p:ext>
            </p:extLst>
          </p:nvPr>
        </p:nvGraphicFramePr>
        <p:xfrm>
          <a:off x="391885" y="1928311"/>
          <a:ext cx="7349237" cy="1348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653">
                  <a:extLst>
                    <a:ext uri="{9D8B030D-6E8A-4147-A177-3AD203B41FA5}">
                      <a16:colId xmlns:a16="http://schemas.microsoft.com/office/drawing/2014/main" val="3214478154"/>
                    </a:ext>
                  </a:extLst>
                </a:gridCol>
                <a:gridCol w="2117598">
                  <a:extLst>
                    <a:ext uri="{9D8B030D-6E8A-4147-A177-3AD203B41FA5}">
                      <a16:colId xmlns:a16="http://schemas.microsoft.com/office/drawing/2014/main" val="1528138170"/>
                    </a:ext>
                  </a:extLst>
                </a:gridCol>
                <a:gridCol w="2423986">
                  <a:extLst>
                    <a:ext uri="{9D8B030D-6E8A-4147-A177-3AD203B41FA5}">
                      <a16:colId xmlns:a16="http://schemas.microsoft.com/office/drawing/2014/main" val="2717136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372418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Category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Sales_with_Promotion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Sales_without_Promotion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Impact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36618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Home_Appliances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✅ Higher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📉 Lower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Effective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87324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Electronics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📉 Lower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✅ Higher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Not Effective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480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Laptops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📉 Lower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✅ Higher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Not Effective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79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SmartPhones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📉 Lower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✅ Higher Sales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Not Effective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0611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A5C8C2-8FE0-5E16-E430-1CED1775AB02}"/>
              </a:ext>
            </a:extLst>
          </p:cNvPr>
          <p:cNvSpPr txBox="1"/>
          <p:nvPr/>
        </p:nvSpPr>
        <p:spPr>
          <a:xfrm>
            <a:off x="343547" y="3887384"/>
            <a:ext cx="64603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Recommendations:</a:t>
            </a:r>
            <a:endParaRPr lang="en-US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CA" dirty="0"/>
              <a:t>🎯 Targeted Promotions → Improve underperforming products.</a:t>
            </a:r>
          </a:p>
          <a:p>
            <a:pPr marR="0"/>
            <a:r>
              <a:rPr lang="en-CA" dirty="0">
                <a:effectLst/>
                <a:latin typeface="Calibri" panose="020F0502020204030204" pitchFamily="34" charset="0"/>
              </a:rPr>
              <a:t> 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CA" dirty="0"/>
              <a:t>🧑‍🤝‍🧑 Customer Behavior</a:t>
            </a:r>
            <a:r>
              <a:rPr lang="en-CA" dirty="0">
                <a:effectLst/>
                <a:latin typeface="Calibri" panose="020F0502020204030204" pitchFamily="34" charset="0"/>
              </a:rPr>
              <a:t> </a:t>
            </a:r>
            <a:r>
              <a:rPr lang="en-CA" dirty="0"/>
              <a:t> → Track promotion effectiveness.</a:t>
            </a:r>
          </a:p>
          <a:p>
            <a:pPr marR="0"/>
            <a:endParaRPr lang="en-CA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CA" dirty="0"/>
              <a:t>🔬 A/B Testing</a:t>
            </a:r>
            <a:r>
              <a:rPr lang="en-CA" dirty="0">
                <a:effectLst/>
                <a:latin typeface="Calibri" panose="020F0502020204030204" pitchFamily="34" charset="0"/>
              </a:rPr>
              <a:t>  </a:t>
            </a:r>
            <a:r>
              <a:rPr lang="en-CA" dirty="0"/>
              <a:t>→ Optimize discount strategies.</a:t>
            </a:r>
            <a:endParaRPr lang="en-CA" dirty="0">
              <a:effectLst/>
              <a:latin typeface="Calibri" panose="020F0502020204030204" pitchFamily="34" charset="0"/>
            </a:endParaRPr>
          </a:p>
          <a:p>
            <a:pPr marR="0"/>
            <a:endParaRPr lang="en-CA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CA" dirty="0"/>
              <a:t>💲 Dynamic Pricing </a:t>
            </a:r>
            <a:r>
              <a:rPr lang="en-US" dirty="0"/>
              <a:t>→ Adjust based on demand shifts.</a:t>
            </a:r>
            <a:endParaRPr lang="en-US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2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D5482F-EEFB-734A-E7E5-0D2B25884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9FBD58-0140-C14D-9E20-5852652B4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13AD0B-E04D-17D4-01CD-683CA8B40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58A28-93B5-336C-6BCF-D13C6C7A1CE1}"/>
              </a:ext>
            </a:extLst>
          </p:cNvPr>
          <p:cNvSpPr txBox="1"/>
          <p:nvPr/>
        </p:nvSpPr>
        <p:spPr>
          <a:xfrm>
            <a:off x="2142250" y="204319"/>
            <a:ext cx="7641069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Average Sales Quantity per Category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4B176-47B4-6045-C88E-9A45606979E7}"/>
              </a:ext>
            </a:extLst>
          </p:cNvPr>
          <p:cNvSpPr txBox="1"/>
          <p:nvPr/>
        </p:nvSpPr>
        <p:spPr>
          <a:xfrm>
            <a:off x="391886" y="1366577"/>
            <a:ext cx="4937198" cy="481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600" b="1" dirty="0"/>
              <a:t>Key Insights:</a:t>
            </a:r>
            <a:endParaRPr lang="en-US" sz="17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11A6D1-058F-C82A-B9EF-DD4E55FD8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043709"/>
              </p:ext>
            </p:extLst>
          </p:nvPr>
        </p:nvGraphicFramePr>
        <p:xfrm>
          <a:off x="207428" y="2096398"/>
          <a:ext cx="5547928" cy="335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70DDE0-C4DD-FB24-2270-8ED801C1D78C}"/>
              </a:ext>
            </a:extLst>
          </p:cNvPr>
          <p:cNvSpPr txBox="1"/>
          <p:nvPr/>
        </p:nvSpPr>
        <p:spPr>
          <a:xfrm>
            <a:off x="5860027" y="2461704"/>
            <a:ext cx="60960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Recommendations:</a:t>
            </a:r>
            <a:endParaRPr lang="en-US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+mn-ea"/>
              </a:rPr>
              <a:t>✅ </a:t>
            </a:r>
            <a:r>
              <a:rPr lang="en-US" dirty="0"/>
              <a:t>Higher demand for </a:t>
            </a:r>
            <a:r>
              <a:rPr lang="en-US" b="1" dirty="0">
                <a:solidFill>
                  <a:srgbClr val="AA3D4F"/>
                </a:solidFill>
              </a:rPr>
              <a:t>Electronics</a:t>
            </a:r>
            <a:r>
              <a:rPr lang="en-US" dirty="0"/>
              <a:t> → Stock prioritization. </a:t>
            </a:r>
          </a:p>
          <a:p>
            <a:pPr marL="0" marR="0">
              <a:buNone/>
            </a:pPr>
            <a:r>
              <a:rPr lang="en-CA" sz="105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en-US" dirty="0"/>
              <a:t>Close sales figures → </a:t>
            </a:r>
            <a:r>
              <a:rPr lang="en-US" b="1" dirty="0">
                <a:solidFill>
                  <a:srgbClr val="AA3D4F"/>
                </a:solidFill>
              </a:rPr>
              <a:t>Cross-category promotions</a:t>
            </a:r>
            <a:r>
              <a:rPr lang="en-US" dirty="0"/>
              <a:t>. </a:t>
            </a:r>
          </a:p>
          <a:p>
            <a:pPr marL="0" marR="0">
              <a:buNone/>
            </a:pPr>
            <a:r>
              <a:rPr lang="en-CA" sz="105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en-US" b="1" dirty="0">
                <a:solidFill>
                  <a:srgbClr val="AA3D4F"/>
                </a:solidFill>
              </a:rPr>
              <a:t>Balance inventory</a:t>
            </a:r>
            <a:r>
              <a:rPr lang="en-US" dirty="0"/>
              <a:t> based on demand trends.</a:t>
            </a:r>
            <a:endParaRPr lang="en-US" sz="180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10704E-DF11-D29B-9EDC-2610D76BC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086153-97F1-9E42-D719-5F4DBDC54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78DDC0-40D6-2B04-CC23-015C2C936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3F24D-BED5-6644-D340-E24C67B4EC15}"/>
              </a:ext>
            </a:extLst>
          </p:cNvPr>
          <p:cNvSpPr txBox="1"/>
          <p:nvPr/>
        </p:nvSpPr>
        <p:spPr>
          <a:xfrm>
            <a:off x="1940564" y="319482"/>
            <a:ext cx="8029345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Seasonal Factors Impact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3BA4-C59A-0668-1829-D7FF0AAEE534}"/>
              </a:ext>
            </a:extLst>
          </p:cNvPr>
          <p:cNvSpPr txBox="1"/>
          <p:nvPr/>
        </p:nvSpPr>
        <p:spPr>
          <a:xfrm>
            <a:off x="391886" y="1042590"/>
            <a:ext cx="5267169" cy="5299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>
              <a:buNone/>
            </a:pPr>
            <a:r>
              <a:rPr lang="en-US" sz="3400" b="1" dirty="0"/>
              <a:t>Key Insights:</a:t>
            </a:r>
          </a:p>
          <a:p>
            <a:pPr>
              <a:buNone/>
            </a:pPr>
            <a:r>
              <a:rPr lang="en-US" sz="3300" dirty="0"/>
              <a:t>✅ </a:t>
            </a:r>
            <a:r>
              <a:rPr lang="en-US" sz="3300" b="1" dirty="0">
                <a:solidFill>
                  <a:srgbClr val="AA3D4F"/>
                </a:solidFill>
              </a:rPr>
              <a:t>Minimal seasonal impact</a:t>
            </a:r>
            <a:r>
              <a:rPr lang="en-US" sz="3300" dirty="0"/>
              <a:t>—</a:t>
            </a:r>
            <a:r>
              <a:rPr lang="en-US" sz="3300" b="1" dirty="0">
                <a:solidFill>
                  <a:srgbClr val="AA3D4F"/>
                </a:solidFill>
              </a:rPr>
              <a:t>electronics</a:t>
            </a:r>
            <a:r>
              <a:rPr lang="en-US" sz="3300" dirty="0"/>
              <a:t> </a:t>
            </a:r>
            <a:r>
              <a:rPr lang="en-US" sz="3300" b="1" dirty="0">
                <a:solidFill>
                  <a:srgbClr val="AA3D4F"/>
                </a:solidFill>
              </a:rPr>
              <a:t>lead in year-round demand</a:t>
            </a:r>
            <a:r>
              <a:rPr lang="en-US" sz="3300" dirty="0"/>
              <a:t>.</a:t>
            </a:r>
          </a:p>
          <a:p>
            <a:pPr>
              <a:buNone/>
            </a:pPr>
            <a:br>
              <a:rPr lang="en-US" sz="3300" dirty="0"/>
            </a:br>
            <a:r>
              <a:rPr lang="en-US" sz="3300" dirty="0"/>
              <a:t>📊 </a:t>
            </a:r>
            <a:r>
              <a:rPr lang="en-US" sz="3300" b="1" dirty="0">
                <a:solidFill>
                  <a:srgbClr val="AA3D4F"/>
                </a:solidFill>
              </a:rPr>
              <a:t>Laptops</a:t>
            </a:r>
            <a:r>
              <a:rPr lang="en-US" sz="3300" dirty="0"/>
              <a:t> &amp; </a:t>
            </a:r>
            <a:r>
              <a:rPr lang="en-US" sz="3300" b="1" dirty="0">
                <a:solidFill>
                  <a:srgbClr val="AA3D4F"/>
                </a:solidFill>
              </a:rPr>
              <a:t>Smartphones</a:t>
            </a:r>
            <a:r>
              <a:rPr lang="en-US" sz="3300" dirty="0"/>
              <a:t> </a:t>
            </a:r>
            <a:r>
              <a:rPr lang="en-US" sz="3300" b="1" dirty="0">
                <a:solidFill>
                  <a:srgbClr val="AA3D4F"/>
                </a:solidFill>
              </a:rPr>
              <a:t>need</a:t>
            </a:r>
            <a:r>
              <a:rPr lang="en-US" sz="3300" dirty="0"/>
              <a:t> </a:t>
            </a:r>
            <a:r>
              <a:rPr lang="en-US" sz="3300" b="1" dirty="0">
                <a:solidFill>
                  <a:srgbClr val="AA3D4F"/>
                </a:solidFill>
              </a:rPr>
              <a:t>non-seasonal growth strategies</a:t>
            </a:r>
            <a:r>
              <a:rPr lang="en-US" sz="3300" dirty="0"/>
              <a:t>.</a:t>
            </a:r>
          </a:p>
          <a:p>
            <a:pPr>
              <a:buNone/>
            </a:pPr>
            <a:br>
              <a:rPr lang="en-US" sz="3300" dirty="0"/>
            </a:br>
            <a:r>
              <a:rPr lang="en-US" sz="3300" dirty="0"/>
              <a:t>✅ </a:t>
            </a:r>
            <a:r>
              <a:rPr lang="en-US" sz="3300" b="1" dirty="0">
                <a:solidFill>
                  <a:srgbClr val="AA3D4F"/>
                </a:solidFill>
              </a:rPr>
              <a:t>Home Appliances Show Slight Seasonality:</a:t>
            </a:r>
            <a:r>
              <a:rPr lang="en-US" sz="3300" dirty="0">
                <a:solidFill>
                  <a:srgbClr val="AA3D4F"/>
                </a:solidFill>
              </a:rPr>
              <a:t> With a </a:t>
            </a:r>
            <a:r>
              <a:rPr lang="en-US" sz="3300" b="1" dirty="0">
                <a:solidFill>
                  <a:srgbClr val="AA3D4F"/>
                </a:solidFill>
              </a:rPr>
              <a:t>seasonal factor of 1.01</a:t>
            </a:r>
            <a:r>
              <a:rPr lang="en-US" sz="3300" dirty="0"/>
              <a:t>, Home Appliances may have some seasonal variation but remain relatively stable.</a:t>
            </a:r>
          </a:p>
          <a:p>
            <a:pPr>
              <a:buNone/>
            </a:pPr>
            <a:br>
              <a:rPr lang="en-US" sz="3300" dirty="0"/>
            </a:br>
            <a:endParaRPr lang="en-US" sz="3300" dirty="0"/>
          </a:p>
          <a:p>
            <a:pPr>
              <a:buNone/>
            </a:pPr>
            <a:r>
              <a:rPr lang="en-US" sz="3300" b="1" dirty="0"/>
              <a:t>📌 Recommendations for Inventory Management:</a:t>
            </a:r>
          </a:p>
          <a:p>
            <a:r>
              <a:rPr lang="en-US" sz="3300" dirty="0"/>
              <a:t>🔹 </a:t>
            </a:r>
            <a:r>
              <a:rPr lang="en-US" sz="3300" b="1" dirty="0">
                <a:solidFill>
                  <a:srgbClr val="AA3D4F"/>
                </a:solidFill>
              </a:rPr>
              <a:t>Prioritize high-demand categories</a:t>
            </a:r>
            <a:r>
              <a:rPr lang="en-US" sz="3300" dirty="0"/>
              <a:t> (Electronics) in stock planning.</a:t>
            </a:r>
          </a:p>
          <a:p>
            <a:br>
              <a:rPr lang="en-US" sz="3300" dirty="0"/>
            </a:br>
            <a:r>
              <a:rPr lang="en-US" sz="3300" dirty="0"/>
              <a:t>🔹 </a:t>
            </a:r>
            <a:r>
              <a:rPr lang="en-US" sz="3300" b="1" dirty="0">
                <a:solidFill>
                  <a:srgbClr val="AA3D4F"/>
                </a:solidFill>
              </a:rPr>
              <a:t>Monitor Home Appliances</a:t>
            </a:r>
            <a:r>
              <a:rPr lang="en-US" sz="3300" dirty="0">
                <a:solidFill>
                  <a:srgbClr val="AA3D4F"/>
                </a:solidFill>
              </a:rPr>
              <a:t> </a:t>
            </a:r>
            <a:r>
              <a:rPr lang="en-US" sz="3300" dirty="0"/>
              <a:t>for seasonal fluctuations and adjust inventory accordingly.</a:t>
            </a:r>
          </a:p>
          <a:p>
            <a:br>
              <a:rPr lang="en-US" sz="3300" dirty="0"/>
            </a:br>
            <a:r>
              <a:rPr lang="en-US" sz="3300" dirty="0"/>
              <a:t>🔹 </a:t>
            </a:r>
            <a:r>
              <a:rPr lang="en-US" sz="3300" b="1" dirty="0">
                <a:solidFill>
                  <a:srgbClr val="AA3D4F"/>
                </a:solidFill>
              </a:rPr>
              <a:t>Analyze external demand drivers</a:t>
            </a:r>
            <a:r>
              <a:rPr lang="en-US" sz="3300" dirty="0">
                <a:solidFill>
                  <a:srgbClr val="AA3D4F"/>
                </a:solidFill>
              </a:rPr>
              <a:t> </a:t>
            </a:r>
            <a:r>
              <a:rPr lang="en-US" sz="3300" dirty="0"/>
              <a:t>(e.g., pricing strategies, promotions) for Laptops &amp; Smartphones.</a:t>
            </a:r>
          </a:p>
          <a:p>
            <a:br>
              <a:rPr lang="en-US" sz="3300" dirty="0"/>
            </a:br>
            <a:r>
              <a:rPr lang="en-US" sz="3300" dirty="0"/>
              <a:t>🔹 </a:t>
            </a:r>
            <a:r>
              <a:rPr lang="en-US" sz="3300" b="1" dirty="0">
                <a:solidFill>
                  <a:srgbClr val="AA3D4F"/>
                </a:solidFill>
              </a:rPr>
              <a:t>Shift focus from seasonality to demand forecasting</a:t>
            </a:r>
            <a:r>
              <a:rPr lang="en-US" sz="3300" dirty="0">
                <a:solidFill>
                  <a:srgbClr val="AA3D4F"/>
                </a:solidFill>
              </a:rPr>
              <a:t> </a:t>
            </a:r>
            <a:r>
              <a:rPr lang="en-US" sz="3300" dirty="0"/>
              <a:t>for better inventory optimization.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2B50DF-A188-2518-C17E-C3B319A1E885}"/>
              </a:ext>
            </a:extLst>
          </p:cNvPr>
          <p:cNvGraphicFramePr>
            <a:graphicFrameLocks/>
          </p:cNvGraphicFramePr>
          <p:nvPr/>
        </p:nvGraphicFramePr>
        <p:xfrm>
          <a:off x="5662103" y="1779329"/>
          <a:ext cx="5076000" cy="27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815E69-51E2-91D5-40D7-14035EFC0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134419"/>
              </p:ext>
            </p:extLst>
          </p:nvPr>
        </p:nvGraphicFramePr>
        <p:xfrm>
          <a:off x="6077401" y="1779328"/>
          <a:ext cx="5524664" cy="3264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938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0AFB02-3E34-20E3-3B88-FD229659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E6F7BB-44C0-CA5D-8856-2FB82FB23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062B8E-62DD-ECA7-BB21-C8272E212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0B4A0-CF59-8C95-0A6E-70F9E0F1C1C7}"/>
              </a:ext>
            </a:extLst>
          </p:cNvPr>
          <p:cNvSpPr txBox="1"/>
          <p:nvPr/>
        </p:nvSpPr>
        <p:spPr>
          <a:xfrm>
            <a:off x="564084" y="176944"/>
            <a:ext cx="10800451" cy="72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📊 </a:t>
            </a:r>
            <a:r>
              <a:rPr lang="en-US" sz="2800" b="1" dirty="0"/>
              <a:t>Average Sales &amp; Promotions Impact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8CDE8-F51B-F63B-644E-0E04DBD8D57E}"/>
              </a:ext>
            </a:extLst>
          </p:cNvPr>
          <p:cNvSpPr txBox="1"/>
          <p:nvPr/>
        </p:nvSpPr>
        <p:spPr>
          <a:xfrm>
            <a:off x="412129" y="1225200"/>
            <a:ext cx="5138526" cy="4684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None/>
            </a:pPr>
            <a:r>
              <a:rPr lang="en-US" sz="1900" b="1" dirty="0"/>
              <a:t>Key Insights: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AA3D4F"/>
                </a:solidFill>
              </a:rPr>
              <a:t> Home Appliances: </a:t>
            </a:r>
            <a:r>
              <a:rPr lang="en-US" sz="1900" dirty="0"/>
              <a:t> H</a:t>
            </a:r>
            <a:r>
              <a:rPr lang="en-US" sz="1900" b="1" dirty="0">
                <a:solidFill>
                  <a:srgbClr val="AA3D4F"/>
                </a:solidFill>
              </a:rPr>
              <a:t>ighest average sales &amp; most promotions</a:t>
            </a:r>
            <a:endParaRPr lang="en-US" sz="1900" dirty="0">
              <a:solidFill>
                <a:srgbClr val="AA3D4F"/>
              </a:solidFill>
            </a:endParaRPr>
          </a:p>
          <a:p>
            <a:endParaRPr lang="en-US" sz="1900" dirty="0">
              <a:solidFill>
                <a:srgbClr val="AA3D4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AA3D4F"/>
                </a:solidFill>
              </a:rPr>
              <a:t> Smartphones: Lower avg. despite promotions</a:t>
            </a:r>
          </a:p>
          <a:p>
            <a:endParaRPr lang="en-US" sz="1900" dirty="0"/>
          </a:p>
          <a:p>
            <a:pPr>
              <a:buNone/>
            </a:pPr>
            <a:r>
              <a:rPr lang="en-CA" sz="1900" b="1" dirty="0"/>
              <a:t>Recommendations:</a:t>
            </a:r>
          </a:p>
          <a:p>
            <a:r>
              <a:rPr lang="en-CA" sz="1900" dirty="0"/>
              <a:t>✅ </a:t>
            </a:r>
            <a:r>
              <a:rPr lang="en-CA" sz="1900" b="1" dirty="0">
                <a:solidFill>
                  <a:srgbClr val="AA3D4F"/>
                </a:solidFill>
              </a:rPr>
              <a:t>Increase targeted promotions</a:t>
            </a:r>
            <a:r>
              <a:rPr lang="en-CA" sz="1900" dirty="0"/>
              <a:t> for lower-selling categories (e.g., </a:t>
            </a:r>
            <a:r>
              <a:rPr lang="en-CA" sz="1900" dirty="0" err="1"/>
              <a:t>SmartPhones</a:t>
            </a:r>
            <a:r>
              <a:rPr lang="en-CA" sz="1900" dirty="0"/>
              <a:t> &amp; Laptops).</a:t>
            </a:r>
          </a:p>
          <a:p>
            <a:br>
              <a:rPr lang="en-CA" sz="1900" dirty="0"/>
            </a:br>
            <a:r>
              <a:rPr lang="en-CA" sz="1900" dirty="0"/>
              <a:t>✅ </a:t>
            </a:r>
            <a:r>
              <a:rPr lang="en-CA" sz="1900" b="1" dirty="0">
                <a:solidFill>
                  <a:srgbClr val="AA3D4F"/>
                </a:solidFill>
              </a:rPr>
              <a:t>Analyze product-level performance</a:t>
            </a:r>
            <a:r>
              <a:rPr lang="en-CA" sz="1900" dirty="0">
                <a:solidFill>
                  <a:srgbClr val="AA3D4F"/>
                </a:solidFill>
              </a:rPr>
              <a:t> </a:t>
            </a:r>
            <a:r>
              <a:rPr lang="en-CA" sz="1900" dirty="0"/>
              <a:t>to determine which promotions drive the highest sales lift.</a:t>
            </a:r>
          </a:p>
          <a:p>
            <a:br>
              <a:rPr lang="en-CA" sz="1900" dirty="0"/>
            </a:br>
            <a:r>
              <a:rPr lang="en-CA" sz="1900" dirty="0"/>
              <a:t>✅ </a:t>
            </a:r>
            <a:r>
              <a:rPr lang="en-CA" sz="1900" b="1" dirty="0">
                <a:solidFill>
                  <a:srgbClr val="AA3D4F"/>
                </a:solidFill>
              </a:rPr>
              <a:t>Optimize inventory levels</a:t>
            </a:r>
            <a:r>
              <a:rPr lang="en-CA" sz="1900" dirty="0"/>
              <a:t> for high-performing categories to prevent stockouts.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44C4CB-B000-BF67-8562-020190C26343}"/>
              </a:ext>
            </a:extLst>
          </p:cNvPr>
          <p:cNvGraphicFramePr>
            <a:graphicFrameLocks/>
          </p:cNvGraphicFramePr>
          <p:nvPr/>
        </p:nvGraphicFramePr>
        <p:xfrm>
          <a:off x="5662103" y="1779329"/>
          <a:ext cx="5076000" cy="27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7263A-BFE1-11B1-4A69-AFD36E26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95988"/>
              </p:ext>
            </p:extLst>
          </p:nvPr>
        </p:nvGraphicFramePr>
        <p:xfrm>
          <a:off x="5820697" y="2218813"/>
          <a:ext cx="5614219" cy="1348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263">
                  <a:extLst>
                    <a:ext uri="{9D8B030D-6E8A-4147-A177-3AD203B41FA5}">
                      <a16:colId xmlns:a16="http://schemas.microsoft.com/office/drawing/2014/main" val="2193491867"/>
                    </a:ext>
                  </a:extLst>
                </a:gridCol>
                <a:gridCol w="2073443">
                  <a:extLst>
                    <a:ext uri="{9D8B030D-6E8A-4147-A177-3AD203B41FA5}">
                      <a16:colId xmlns:a16="http://schemas.microsoft.com/office/drawing/2014/main" val="2872942048"/>
                    </a:ext>
                  </a:extLst>
                </a:gridCol>
                <a:gridCol w="1599513">
                  <a:extLst>
                    <a:ext uri="{9D8B030D-6E8A-4147-A177-3AD203B41FA5}">
                      <a16:colId xmlns:a16="http://schemas.microsoft.com/office/drawing/2014/main" val="9118738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Product Category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Avg_Sales_Quantity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Promotion_Count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8785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Home_Appliances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54.13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220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019294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Electronics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52.35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36483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SmartPhones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49.26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63641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Laptops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49.64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043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2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737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Yu Mincho Demibold</vt:lpstr>
      <vt:lpstr>Aptos</vt:lpstr>
      <vt:lpstr>Aptos Display</vt:lpstr>
      <vt:lpstr>Aptos Narrow</vt:lpstr>
      <vt:lpstr>Arial</vt:lpstr>
      <vt:lpstr>Calibri</vt:lpstr>
      <vt:lpstr>Viner Hand ITC</vt:lpstr>
      <vt:lpstr>Office Theme</vt:lpstr>
      <vt:lpstr>PowerPoint Presentation</vt:lpstr>
      <vt:lpstr>Inventory Optimization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Effective Inventory Management</vt:lpstr>
      <vt:lpstr>Data-Driven Inventory Insights</vt:lpstr>
      <vt:lpstr>Data-Backed Optimization Strategies</vt:lpstr>
      <vt:lpstr>Path to Inventory Efficiency</vt:lpstr>
      <vt:lpstr>Appendix SQL Queries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Obatare Ogbor</dc:creator>
  <cp:lastModifiedBy>Obatare Ogbor</cp:lastModifiedBy>
  <cp:revision>2</cp:revision>
  <cp:lastPrinted>2025-03-03T19:42:55Z</cp:lastPrinted>
  <dcterms:created xsi:type="dcterms:W3CDTF">2025-03-03T16:26:56Z</dcterms:created>
  <dcterms:modified xsi:type="dcterms:W3CDTF">2025-04-04T15:39:10Z</dcterms:modified>
</cp:coreProperties>
</file>