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1" r:id="rId1"/>
    <p:sldMasterId id="2147483970" r:id="rId2"/>
  </p:sldMasterIdLst>
  <p:sldIdLst>
    <p:sldId id="256" r:id="rId3"/>
    <p:sldId id="257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C3C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3CECA2-B7D5-4EA9-92C0-F239C0238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EDF1EDE-22F9-451F-AF71-1AF474189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65A62C-B396-4023-8D51-26BBFD9EB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020C-9B3E-417B-87A1-7A94C1151683}" type="datetimeFigureOut">
              <a:rPr lang="fr-FR" smtClean="0"/>
              <a:t>13/06/2020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46C9FE-C847-466F-872F-F61B54505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4DD17E-DFB0-451B-A3FF-4D2362EC7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D258-1C38-4777-BB5C-A619EC0FE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810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1508C8-44FB-4DD2-802C-3F66CC91C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236CB76-2C37-47E1-BC1D-236FAB464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E826D6-6F34-4410-BB99-C8DFDE8D2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020C-9B3E-417B-87A1-7A94C1151683}" type="datetimeFigureOut">
              <a:rPr lang="fr-FR" smtClean="0"/>
              <a:t>13/06/2020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F7D8B8-21F1-4850-9BA9-25F37B721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A88885-9233-42C0-8165-D8E18A96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D258-1C38-4777-BB5C-A619EC0FE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7104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31AA304-1F85-4D4D-B767-42BE878AEE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11D575A-3B23-4102-AD56-4C9C63EDD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DA3B4C-D4D9-4E91-BADF-7BBB7E08E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020C-9B3E-417B-87A1-7A94C1151683}" type="datetimeFigureOut">
              <a:rPr lang="fr-FR" smtClean="0"/>
              <a:t>13/06/2020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9EFA7F-B45D-4A21-8D80-AC024EB70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9B5BEC-A646-4CBF-8591-57F6AFCED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D258-1C38-4777-BB5C-A619EC0FE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1250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020C-9B3E-417B-87A1-7A94C1151683}" type="datetimeFigureOut">
              <a:rPr lang="fr-FR" smtClean="0"/>
              <a:t>13/06/2020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D258-1C38-4777-BB5C-A619EC0FE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9009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020C-9B3E-417B-87A1-7A94C1151683}" type="datetimeFigureOut">
              <a:rPr lang="fr-FR" smtClean="0"/>
              <a:t>13/06/2020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D258-1C38-4777-BB5C-A619EC0FE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94746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020C-9B3E-417B-87A1-7A94C1151683}" type="datetimeFigureOut">
              <a:rPr lang="fr-FR" smtClean="0"/>
              <a:t>13/06/2020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D258-1C38-4777-BB5C-A619EC0FE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6077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020C-9B3E-417B-87A1-7A94C1151683}" type="datetimeFigureOut">
              <a:rPr lang="fr-FR" smtClean="0"/>
              <a:t>13/06/2020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D258-1C38-4777-BB5C-A619EC0FE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78119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020C-9B3E-417B-87A1-7A94C1151683}" type="datetimeFigureOut">
              <a:rPr lang="fr-FR" smtClean="0"/>
              <a:t>13/06/2020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D258-1C38-4777-BB5C-A619EC0FE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732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020C-9B3E-417B-87A1-7A94C1151683}" type="datetimeFigureOut">
              <a:rPr lang="fr-FR" smtClean="0"/>
              <a:t>13/06/2020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D258-1C38-4777-BB5C-A619EC0FE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2934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020C-9B3E-417B-87A1-7A94C1151683}" type="datetimeFigureOut">
              <a:rPr lang="fr-FR" smtClean="0"/>
              <a:t>13/06/2020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D258-1C38-4777-BB5C-A619EC0FE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10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020C-9B3E-417B-87A1-7A94C1151683}" type="datetimeFigureOut">
              <a:rPr lang="fr-FR" smtClean="0"/>
              <a:t>13/06/2020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D258-1C38-4777-BB5C-A619EC0FE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3947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D50EF0-284C-4827-AEE5-C6117E867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13C873-E4F6-44BB-B771-FD89F21BC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E451B4-FEB1-4CA2-B443-2790410EC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020C-9B3E-417B-87A1-7A94C1151683}" type="datetimeFigureOut">
              <a:rPr lang="fr-FR" smtClean="0"/>
              <a:t>13/06/2020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C1EE75-8637-42EE-8F97-895174EDC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049ADA-C89C-46B2-A7A8-C16D0B0E6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D258-1C38-4777-BB5C-A619EC0FE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82140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020C-9B3E-417B-87A1-7A94C1151683}" type="datetimeFigureOut">
              <a:rPr lang="fr-FR" smtClean="0"/>
              <a:t>13/06/2020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D258-1C38-4777-BB5C-A619EC0FE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61523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020C-9B3E-417B-87A1-7A94C1151683}" type="datetimeFigureOut">
              <a:rPr lang="fr-FR" smtClean="0"/>
              <a:t>13/06/2020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D258-1C38-4777-BB5C-A619EC0FE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49385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020C-9B3E-417B-87A1-7A94C1151683}" type="datetimeFigureOut">
              <a:rPr lang="fr-FR" smtClean="0"/>
              <a:t>13/06/2020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D258-1C38-4777-BB5C-A619EC0FE96F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55380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020C-9B3E-417B-87A1-7A94C1151683}" type="datetimeFigureOut">
              <a:rPr lang="fr-FR" smtClean="0"/>
              <a:t>13/06/2020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D258-1C38-4777-BB5C-A619EC0FE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3813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020C-9B3E-417B-87A1-7A94C1151683}" type="datetimeFigureOut">
              <a:rPr lang="fr-FR" smtClean="0"/>
              <a:t>13/06/2020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D258-1C38-4777-BB5C-A619EC0FE96F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51864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020C-9B3E-417B-87A1-7A94C1151683}" type="datetimeFigureOut">
              <a:rPr lang="fr-FR" smtClean="0"/>
              <a:t>13/06/2020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D258-1C38-4777-BB5C-A619EC0FE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4077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020C-9B3E-417B-87A1-7A94C1151683}" type="datetimeFigureOut">
              <a:rPr lang="fr-FR" smtClean="0"/>
              <a:t>13/06/2020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D258-1C38-4777-BB5C-A619EC0FE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13978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020C-9B3E-417B-87A1-7A94C1151683}" type="datetimeFigureOut">
              <a:rPr lang="fr-FR" smtClean="0"/>
              <a:t>13/06/2020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D258-1C38-4777-BB5C-A619EC0FE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2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293305-2D7A-4C9E-84B9-81A89D5EF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7419F4-DDA0-485A-A4FE-47800F4A0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6C66BF-B9E8-4B72-8B1B-086AA23EF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020C-9B3E-417B-87A1-7A94C1151683}" type="datetimeFigureOut">
              <a:rPr lang="fr-FR" smtClean="0"/>
              <a:t>13/06/2020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14B9F3-D477-489A-BA1F-B2C53B287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73772D-E8F0-4602-8B9B-B609D54C4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D258-1C38-4777-BB5C-A619EC0FE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418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D1B337-19B4-4CD6-A66F-8E99E8702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E7C24B-E3E1-4ACE-9346-D7791B9AC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8FCB70F-0891-447E-82DD-ED49FD014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81F2BA9-908B-4507-AF82-A4AC0E2E7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020C-9B3E-417B-87A1-7A94C1151683}" type="datetimeFigureOut">
              <a:rPr lang="fr-FR" smtClean="0"/>
              <a:t>13/06/2020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E90BEE8-1F6E-40B1-8F79-B1966A4AA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B5F68E-5361-483A-943D-91BA1E0DF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D258-1C38-4777-BB5C-A619EC0FE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276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F8C316-7274-4F8A-A120-CFBAA9484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737784-97EB-4059-BC37-840996551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28DC782-B7E8-4B47-BB20-D75D92749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B0AFDDA-E903-42EB-9270-C5C8CE9472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56A6F94-736A-4DF3-A3D8-2C57E7EA2A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A58ABC6-FF59-40E1-9B22-9615140C7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020C-9B3E-417B-87A1-7A94C1151683}" type="datetimeFigureOut">
              <a:rPr lang="fr-FR" smtClean="0"/>
              <a:t>13/06/2020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4D3E9C2-FE57-4FE5-973C-577CE7273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4562635-83D5-470C-94BD-1DEBEDDFA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D258-1C38-4777-BB5C-A619EC0FE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86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5AFE7C-6BF5-4491-A023-A628BD4D1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6FD1791-39C2-442D-95A3-819552313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020C-9B3E-417B-87A1-7A94C1151683}" type="datetimeFigureOut">
              <a:rPr lang="fr-FR" smtClean="0"/>
              <a:t>13/06/2020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1FF0823-C18B-4EC2-BA1D-253C17127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05E58F7-DA60-442C-9976-F79759B90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D258-1C38-4777-BB5C-A619EC0FE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299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F0B2AF5-E562-49FC-8FC8-F6AC0843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020C-9B3E-417B-87A1-7A94C1151683}" type="datetimeFigureOut">
              <a:rPr lang="fr-FR" smtClean="0"/>
              <a:t>13/06/2020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4D98279-D959-4F06-A8B3-56095E304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A729646-A52F-40DA-B253-77A30A08F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D258-1C38-4777-BB5C-A619EC0FE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817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E8DB50-33E2-409F-9A4B-0882995FB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72A872-D81B-4763-93FE-4D713A2EE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CFDF277-D230-403B-92D5-EE64218B1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2637DB-AEA0-41F0-A672-92DC4A673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020C-9B3E-417B-87A1-7A94C1151683}" type="datetimeFigureOut">
              <a:rPr lang="fr-FR" smtClean="0"/>
              <a:t>13/06/2020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95AEBB-7D81-432E-AF4A-345029462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618DD2C-4899-4DF5-A0CE-AE243824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D258-1C38-4777-BB5C-A619EC0FE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42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68D09D-BCB6-453E-AA8F-EB730794E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9622CDF-7465-45F4-8CC3-F5D54A03C8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52B0532-AF09-439D-ADA6-8D1CDDD1C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51566D6-B706-44AE-AE07-97D3634EC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020C-9B3E-417B-87A1-7A94C1151683}" type="datetimeFigureOut">
              <a:rPr lang="fr-FR" smtClean="0"/>
              <a:t>13/06/2020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9637931-7CE6-4C2A-83E2-C3A13D3F1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371424D-3F31-4DCF-A1F3-E06F4FFEE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D258-1C38-4777-BB5C-A619EC0FE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063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FCFED95-CDA3-4173-BA02-EA23CEF42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CE4349-36B1-4B23-8522-49A209E39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A03488-9EB0-47A4-AB46-655C6FE2D6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2020C-9B3E-417B-87A1-7A94C1151683}" type="datetimeFigureOut">
              <a:rPr lang="fr-FR" smtClean="0"/>
              <a:t>13/06/2020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01664F-3FAC-4A43-A48B-290B9934ED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9ADFBE-6475-4703-B65F-475C85A86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3D258-1C38-4777-BB5C-A619EC0FE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617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2020C-9B3E-417B-87A1-7A94C1151683}" type="datetimeFigureOut">
              <a:rPr lang="fr-FR" smtClean="0"/>
              <a:t>13/06/2020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FF3D258-1C38-4777-BB5C-A619EC0FE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1204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2" r:id="rId12"/>
    <p:sldLayoutId id="2147483983" r:id="rId13"/>
    <p:sldLayoutId id="2147483984" r:id="rId14"/>
    <p:sldLayoutId id="2147483985" r:id="rId15"/>
    <p:sldLayoutId id="214748398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566BB3-658A-4D6D-B5A6-25DCAC4A5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bien immobilier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32C751-03F3-4CB7-8169-15D4806A6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rez de chaussée</a:t>
            </a:r>
          </a:p>
          <a:p>
            <a:r>
              <a:rPr lang="fr-FR" dirty="0"/>
              <a:t>L’étage</a:t>
            </a:r>
          </a:p>
          <a:p>
            <a:r>
              <a:rPr lang="fr-FR" dirty="0"/>
              <a:t>Le sous-sol</a:t>
            </a:r>
          </a:p>
          <a:p>
            <a:r>
              <a:rPr lang="fr-FR" dirty="0"/>
              <a:t>L’extérieur</a:t>
            </a:r>
          </a:p>
        </p:txBody>
      </p:sp>
    </p:spTree>
    <p:extLst>
      <p:ext uri="{BB962C8B-B14F-4D97-AF65-F5344CB8AC3E}">
        <p14:creationId xmlns:p14="http://schemas.microsoft.com/office/powerpoint/2010/main" val="3578020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6B86AD-2C37-4912-BD26-54119CC77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rez de chaussée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15A8C4-2D1A-468B-9236-32F73893A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Hall</a:t>
            </a:r>
          </a:p>
          <a:p>
            <a:r>
              <a:rPr lang="fr-FR" dirty="0"/>
              <a:t>Cuisine</a:t>
            </a:r>
          </a:p>
          <a:p>
            <a:r>
              <a:rPr lang="fr-FR" dirty="0"/>
              <a:t>Séjour</a:t>
            </a:r>
          </a:p>
          <a:p>
            <a:r>
              <a:rPr lang="fr-FR" dirty="0"/>
              <a:t>Bureau</a:t>
            </a:r>
          </a:p>
        </p:txBody>
      </p:sp>
    </p:spTree>
    <p:extLst>
      <p:ext uri="{BB962C8B-B14F-4D97-AF65-F5344CB8AC3E}">
        <p14:creationId xmlns:p14="http://schemas.microsoft.com/office/powerpoint/2010/main" val="3773297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4075AE-8DB9-407D-B1F7-5717E8F43DE2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fr-FR" dirty="0"/>
              <a:t>L’étage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B3B3A2-A333-45EE-81CA-742387BC9DA3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fr-FR" dirty="0"/>
              <a:t>Suite parentale</a:t>
            </a:r>
          </a:p>
          <a:p>
            <a:r>
              <a:rPr lang="fr-FR" dirty="0"/>
              <a:t>2 chambres</a:t>
            </a:r>
          </a:p>
          <a:p>
            <a:r>
              <a:rPr lang="fr-FR" dirty="0"/>
              <a:t>Salle de bain</a:t>
            </a:r>
          </a:p>
          <a:p>
            <a:r>
              <a:rPr lang="fr-FR" dirty="0"/>
              <a:t>WC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DC94BD35-117D-4B29-8DD5-8D050DAF542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rgbClr val="FFFFFF"/>
                </a:solidFill>
              </a:rPr>
              <a:t>Code portail 2048</a:t>
            </a:r>
          </a:p>
        </p:txBody>
      </p:sp>
    </p:spTree>
    <p:extLst>
      <p:ext uri="{BB962C8B-B14F-4D97-AF65-F5344CB8AC3E}">
        <p14:creationId xmlns:p14="http://schemas.microsoft.com/office/powerpoint/2010/main" val="1771193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2084B2-8E5E-41CC-B736-8C4C83285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sous-sol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AF90A2-61AE-4B5A-9A90-045A54DDF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Garage</a:t>
            </a:r>
          </a:p>
          <a:p>
            <a:r>
              <a:rPr lang="fr-FR" dirty="0"/>
              <a:t>Salle de jeu</a:t>
            </a:r>
          </a:p>
          <a:p>
            <a:r>
              <a:rPr lang="fr-FR" dirty="0"/>
              <a:t>Buanderie</a:t>
            </a:r>
          </a:p>
        </p:txBody>
      </p:sp>
    </p:spTree>
    <p:extLst>
      <p:ext uri="{BB962C8B-B14F-4D97-AF65-F5344CB8AC3E}">
        <p14:creationId xmlns:p14="http://schemas.microsoft.com/office/powerpoint/2010/main" val="2048448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2FA8FF-D0CA-41DB-88F3-14F8AA575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L’extérieur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DFB437-BCE2-4CEA-94C1-B95E7E70B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Terrasse avec barbecue</a:t>
            </a:r>
          </a:p>
          <a:p>
            <a:r>
              <a:rPr lang="fr-FR" dirty="0"/>
              <a:t>Abri de jardin</a:t>
            </a:r>
          </a:p>
          <a:p>
            <a:r>
              <a:rPr lang="fr-FR" dirty="0"/>
              <a:t>Table de ping-pong</a:t>
            </a:r>
          </a:p>
        </p:txBody>
      </p:sp>
    </p:spTree>
    <p:extLst>
      <p:ext uri="{BB962C8B-B14F-4D97-AF65-F5344CB8AC3E}">
        <p14:creationId xmlns:p14="http://schemas.microsoft.com/office/powerpoint/2010/main" val="15295198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90</TotalTime>
  <Words>49</Words>
  <Application>Microsoft Office PowerPoint</Application>
  <PresentationFormat>Grand écran</PresentationFormat>
  <Paragraphs>24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Trebuchet MS</vt:lpstr>
      <vt:lpstr>Wingdings 3</vt:lpstr>
      <vt:lpstr>Thème Office</vt:lpstr>
      <vt:lpstr>Facette</vt:lpstr>
      <vt:lpstr>Présentation du bien immobilier</vt:lpstr>
      <vt:lpstr>Le rez de chaussée</vt:lpstr>
      <vt:lpstr>L’étage</vt:lpstr>
      <vt:lpstr>Le sous-sol</vt:lpstr>
      <vt:lpstr>L’extérieur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bien immobilier</dc:title>
  <dc:creator>-</dc:creator>
  <cp:lastModifiedBy>-</cp:lastModifiedBy>
  <cp:revision>16</cp:revision>
  <dcterms:created xsi:type="dcterms:W3CDTF">2020-05-06T09:02:05Z</dcterms:created>
  <dcterms:modified xsi:type="dcterms:W3CDTF">2020-06-13T07:02:22Z</dcterms:modified>
</cp:coreProperties>
</file>