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8" r:id="rId3"/>
    <p:sldId id="271" r:id="rId4"/>
    <p:sldId id="272" r:id="rId5"/>
    <p:sldId id="278" r:id="rId6"/>
    <p:sldId id="275" r:id="rId7"/>
    <p:sldId id="276" r:id="rId8"/>
    <p:sldId id="27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Proxima Nova Semibold" panose="020B0604020202020204" charset="0"/>
      <p:regular r:id="rId15"/>
      <p:bold r:id="rId16"/>
      <p:boldItalic r:id="rId17"/>
    </p:embeddedFont>
    <p:embeddedFont>
      <p:font typeface="Roboto Black" panose="020B0604020202020204" charset="0"/>
      <p:bold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r Berger" initials="OB" lastIdx="1" clrIdx="0">
    <p:extLst>
      <p:ext uri="{19B8F6BF-5375-455C-9EA6-DF929625EA0E}">
        <p15:presenceInfo xmlns:p15="http://schemas.microsoft.com/office/powerpoint/2012/main" userId="Omer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D95"/>
    <a:srgbClr val="051E34"/>
    <a:srgbClr val="48FFD5"/>
    <a:srgbClr val="00B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2T15:07:13.99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84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82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6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10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7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9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6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Berger96" TargetMode="External"/><Relationship Id="rId3" Type="http://schemas.openxmlformats.org/officeDocument/2006/relationships/hyperlink" Target="https://www.linkedin.com/in/omerberger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linkedin.com/in/noalecohen1/" TargetMode="External"/><Relationship Id="rId9" Type="http://schemas.openxmlformats.org/officeDocument/2006/relationships/hyperlink" Target="https://github.com/noalecohen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3626402" y="1602566"/>
            <a:ext cx="5525468" cy="1202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800" dirty="0"/>
              <a:t>Advanced Software Development end of semester project</a:t>
            </a:r>
            <a:endParaRPr sz="2800" dirty="0"/>
          </a:p>
        </p:txBody>
      </p:sp>
      <p:sp>
        <p:nvSpPr>
          <p:cNvPr id="107" name="Google Shape;107;p20"/>
          <p:cNvSpPr/>
          <p:nvPr/>
        </p:nvSpPr>
        <p:spPr>
          <a:xfrm>
            <a:off x="1349325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580965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669602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735301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489280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1115513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691296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926951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03489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104816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104816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104816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104816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104816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104816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104816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104816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831268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831268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831268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219416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-328525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-864909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131005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496007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449544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1739" y="53773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021057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31602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689446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438842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870249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317515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013403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469412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351228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733765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301991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253328" y="3961414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41619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496007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0736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069959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49273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94443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047020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-3972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382729" y="50276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556514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319659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-720795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799487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985904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889636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2978274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761287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2761287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2912557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05;p20">
            <a:extLst>
              <a:ext uri="{FF2B5EF4-FFF2-40B4-BE49-F238E27FC236}">
                <a16:creationId xmlns:a16="http://schemas.microsoft.com/office/drawing/2014/main" id="{4292CF7D-CCEC-4B45-9FD7-8D6D47580D12}"/>
              </a:ext>
            </a:extLst>
          </p:cNvPr>
          <p:cNvSpPr txBox="1">
            <a:spLocks/>
          </p:cNvSpPr>
          <p:nvPr/>
        </p:nvSpPr>
        <p:spPr>
          <a:xfrm>
            <a:off x="4491648" y="2451774"/>
            <a:ext cx="379497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ctr"/>
            <a:r>
              <a:rPr lang="en-US" sz="1400" dirty="0"/>
              <a:t>Flight-Gear Simulator</a:t>
            </a:r>
          </a:p>
        </p:txBody>
      </p:sp>
      <p:sp>
        <p:nvSpPr>
          <p:cNvPr id="211" name="Google Shape;105;p20">
            <a:extLst>
              <a:ext uri="{FF2B5EF4-FFF2-40B4-BE49-F238E27FC236}">
                <a16:creationId xmlns:a16="http://schemas.microsoft.com/office/drawing/2014/main" id="{16E9C4EE-057C-41F5-A905-2058F641E003}"/>
              </a:ext>
            </a:extLst>
          </p:cNvPr>
          <p:cNvSpPr txBox="1">
            <a:spLocks/>
          </p:cNvSpPr>
          <p:nvPr/>
        </p:nvSpPr>
        <p:spPr>
          <a:xfrm>
            <a:off x="3620801" y="4374807"/>
            <a:ext cx="3306391" cy="78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l"/>
            <a:r>
              <a:rPr lang="en-US" sz="1400" dirty="0"/>
              <a:t>Course number: #600098</a:t>
            </a:r>
            <a:br>
              <a:rPr lang="en-US" sz="1400" dirty="0"/>
            </a:br>
            <a:r>
              <a:rPr lang="en-US" sz="1400" dirty="0"/>
              <a:t>Lecturer: Dr. </a:t>
            </a:r>
            <a:r>
              <a:rPr lang="en-US" sz="1400" dirty="0" err="1"/>
              <a:t>Eliahu</a:t>
            </a:r>
            <a:r>
              <a:rPr lang="en-US" sz="1400" dirty="0"/>
              <a:t> </a:t>
            </a:r>
            <a:r>
              <a:rPr lang="en-US" sz="1400" dirty="0" err="1"/>
              <a:t>Khalastchi</a:t>
            </a:r>
            <a:br>
              <a:rPr lang="en-US" sz="1400" dirty="0"/>
            </a:br>
            <a:r>
              <a:rPr lang="en-US" sz="1400" dirty="0"/>
              <a:t>Project by: Noa Cohen &amp; Omer Berger</a:t>
            </a:r>
          </a:p>
        </p:txBody>
      </p:sp>
      <p:sp>
        <p:nvSpPr>
          <p:cNvPr id="212" name="Google Shape;105;p20">
            <a:extLst>
              <a:ext uri="{FF2B5EF4-FFF2-40B4-BE49-F238E27FC236}">
                <a16:creationId xmlns:a16="http://schemas.microsoft.com/office/drawing/2014/main" id="{4AABA795-2C42-4938-B365-8B9B2BF048A5}"/>
              </a:ext>
            </a:extLst>
          </p:cNvPr>
          <p:cNvSpPr txBox="1">
            <a:spLocks/>
          </p:cNvSpPr>
          <p:nvPr/>
        </p:nvSpPr>
        <p:spPr>
          <a:xfrm>
            <a:off x="2736453" y="1867450"/>
            <a:ext cx="660915" cy="3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Proxima Nova Semibold"/>
              <a:buNone/>
              <a:defRPr sz="3600" b="0" i="0" u="none" strike="noStrike" cap="none">
                <a:solidFill>
                  <a:srgbClr val="48FFD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 algn="l"/>
            <a:r>
              <a:rPr lang="en-US" sz="1400" dirty="0"/>
              <a:t>JAVA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0F9105-9D5F-455F-9DF2-C5F71604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476" y="4075184"/>
            <a:ext cx="1068131" cy="1030949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45;p27">
            <a:extLst>
              <a:ext uri="{FF2B5EF4-FFF2-40B4-BE49-F238E27FC236}">
                <a16:creationId xmlns:a16="http://schemas.microsoft.com/office/drawing/2014/main" id="{E6697F8F-06B7-4BDA-9BE6-2BB135AEE4D0}"/>
              </a:ext>
            </a:extLst>
          </p:cNvPr>
          <p:cNvSpPr txBox="1">
            <a:spLocks/>
          </p:cNvSpPr>
          <p:nvPr/>
        </p:nvSpPr>
        <p:spPr>
          <a:xfrm>
            <a:off x="1073902" y="62448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Google Shape;454;p27">
            <a:extLst>
              <a:ext uri="{FF2B5EF4-FFF2-40B4-BE49-F238E27FC236}">
                <a16:creationId xmlns:a16="http://schemas.microsoft.com/office/drawing/2014/main" id="{06044ECB-AF49-4177-A759-4AD5685980E2}"/>
              </a:ext>
            </a:extLst>
          </p:cNvPr>
          <p:cNvCxnSpPr>
            <a:cxnSpLocks/>
            <a:stCxn id="133" idx="2"/>
          </p:cNvCxnSpPr>
          <p:nvPr/>
        </p:nvCxnSpPr>
        <p:spPr>
          <a:xfrm flipV="1">
            <a:off x="4892671" y="1195337"/>
            <a:ext cx="4330554" cy="13732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55;p27">
            <a:extLst>
              <a:ext uri="{FF2B5EF4-FFF2-40B4-BE49-F238E27FC236}">
                <a16:creationId xmlns:a16="http://schemas.microsoft.com/office/drawing/2014/main" id="{9A04B5A6-CED6-4110-AFDB-CC6D4C6FA442}"/>
              </a:ext>
            </a:extLst>
          </p:cNvPr>
          <p:cNvSpPr/>
          <p:nvPr/>
        </p:nvSpPr>
        <p:spPr>
          <a:xfrm>
            <a:off x="2150562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6;p27">
            <a:extLst>
              <a:ext uri="{FF2B5EF4-FFF2-40B4-BE49-F238E27FC236}">
                <a16:creationId xmlns:a16="http://schemas.microsoft.com/office/drawing/2014/main" id="{7592B017-F34A-4175-BBDA-4C4F8BC84B69}"/>
              </a:ext>
            </a:extLst>
          </p:cNvPr>
          <p:cNvSpPr/>
          <p:nvPr/>
        </p:nvSpPr>
        <p:spPr>
          <a:xfrm>
            <a:off x="2007979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7;p27">
            <a:extLst>
              <a:ext uri="{FF2B5EF4-FFF2-40B4-BE49-F238E27FC236}">
                <a16:creationId xmlns:a16="http://schemas.microsoft.com/office/drawing/2014/main" id="{EB5973C5-3BCE-4A0D-9333-4A5B63055DE7}"/>
              </a:ext>
            </a:extLst>
          </p:cNvPr>
          <p:cNvSpPr/>
          <p:nvPr/>
        </p:nvSpPr>
        <p:spPr>
          <a:xfrm>
            <a:off x="918016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58;p27">
            <a:extLst>
              <a:ext uri="{FF2B5EF4-FFF2-40B4-BE49-F238E27FC236}">
                <a16:creationId xmlns:a16="http://schemas.microsoft.com/office/drawing/2014/main" id="{BE960875-13B8-420D-966D-EEF187741FBF}"/>
              </a:ext>
            </a:extLst>
          </p:cNvPr>
          <p:cNvSpPr/>
          <p:nvPr/>
        </p:nvSpPr>
        <p:spPr>
          <a:xfrm>
            <a:off x="998909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59;p27">
            <a:extLst>
              <a:ext uri="{FF2B5EF4-FFF2-40B4-BE49-F238E27FC236}">
                <a16:creationId xmlns:a16="http://schemas.microsoft.com/office/drawing/2014/main" id="{6B446171-EF0E-4A0C-8145-30BEC514F4E3}"/>
              </a:ext>
            </a:extLst>
          </p:cNvPr>
          <p:cNvSpPr/>
          <p:nvPr/>
        </p:nvSpPr>
        <p:spPr>
          <a:xfrm>
            <a:off x="918016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0;p27">
            <a:extLst>
              <a:ext uri="{FF2B5EF4-FFF2-40B4-BE49-F238E27FC236}">
                <a16:creationId xmlns:a16="http://schemas.microsoft.com/office/drawing/2014/main" id="{0100A105-700D-4B76-A7E3-519EE6FFEE71}"/>
              </a:ext>
            </a:extLst>
          </p:cNvPr>
          <p:cNvSpPr/>
          <p:nvPr/>
        </p:nvSpPr>
        <p:spPr>
          <a:xfrm>
            <a:off x="998909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1;p27">
            <a:extLst>
              <a:ext uri="{FF2B5EF4-FFF2-40B4-BE49-F238E27FC236}">
                <a16:creationId xmlns:a16="http://schemas.microsoft.com/office/drawing/2014/main" id="{30BABB44-5509-428C-A740-C5E7BF0B7AF3}"/>
              </a:ext>
            </a:extLst>
          </p:cNvPr>
          <p:cNvSpPr/>
          <p:nvPr/>
        </p:nvSpPr>
        <p:spPr>
          <a:xfrm>
            <a:off x="998909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2;p27">
            <a:extLst>
              <a:ext uri="{FF2B5EF4-FFF2-40B4-BE49-F238E27FC236}">
                <a16:creationId xmlns:a16="http://schemas.microsoft.com/office/drawing/2014/main" id="{A5960B25-0A4C-484B-BB19-ADB582B1A0E0}"/>
              </a:ext>
            </a:extLst>
          </p:cNvPr>
          <p:cNvSpPr/>
          <p:nvPr/>
        </p:nvSpPr>
        <p:spPr>
          <a:xfrm>
            <a:off x="3374867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3;p27">
            <a:extLst>
              <a:ext uri="{FF2B5EF4-FFF2-40B4-BE49-F238E27FC236}">
                <a16:creationId xmlns:a16="http://schemas.microsoft.com/office/drawing/2014/main" id="{00CEA8EC-E0E4-40FF-875E-EC75A78A3B16}"/>
              </a:ext>
            </a:extLst>
          </p:cNvPr>
          <p:cNvSpPr/>
          <p:nvPr/>
        </p:nvSpPr>
        <p:spPr>
          <a:xfrm>
            <a:off x="2969043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;p27">
            <a:extLst>
              <a:ext uri="{FF2B5EF4-FFF2-40B4-BE49-F238E27FC236}">
                <a16:creationId xmlns:a16="http://schemas.microsoft.com/office/drawing/2014/main" id="{9810C7C6-E647-445A-B5CD-A61A3BB6BA86}"/>
              </a:ext>
            </a:extLst>
          </p:cNvPr>
          <p:cNvSpPr/>
          <p:nvPr/>
        </p:nvSpPr>
        <p:spPr>
          <a:xfrm>
            <a:off x="2572821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5;p27">
            <a:extLst>
              <a:ext uri="{FF2B5EF4-FFF2-40B4-BE49-F238E27FC236}">
                <a16:creationId xmlns:a16="http://schemas.microsoft.com/office/drawing/2014/main" id="{82454505-A258-4447-8724-4C96A1BF89F8}"/>
              </a:ext>
            </a:extLst>
          </p:cNvPr>
          <p:cNvSpPr/>
          <p:nvPr/>
        </p:nvSpPr>
        <p:spPr>
          <a:xfrm>
            <a:off x="2572821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6;p27">
            <a:extLst>
              <a:ext uri="{FF2B5EF4-FFF2-40B4-BE49-F238E27FC236}">
                <a16:creationId xmlns:a16="http://schemas.microsoft.com/office/drawing/2014/main" id="{37ACF122-7CED-4D3A-AB5A-1EEF468F4C23}"/>
              </a:ext>
            </a:extLst>
          </p:cNvPr>
          <p:cNvSpPr/>
          <p:nvPr/>
        </p:nvSpPr>
        <p:spPr>
          <a:xfrm>
            <a:off x="2572821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7;p27">
            <a:extLst>
              <a:ext uri="{FF2B5EF4-FFF2-40B4-BE49-F238E27FC236}">
                <a16:creationId xmlns:a16="http://schemas.microsoft.com/office/drawing/2014/main" id="{6B070A72-5C09-450E-AC9D-DB9DB0D171EF}"/>
              </a:ext>
            </a:extLst>
          </p:cNvPr>
          <p:cNvSpPr/>
          <p:nvPr/>
        </p:nvSpPr>
        <p:spPr>
          <a:xfrm>
            <a:off x="2572821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8;p27">
            <a:extLst>
              <a:ext uri="{FF2B5EF4-FFF2-40B4-BE49-F238E27FC236}">
                <a16:creationId xmlns:a16="http://schemas.microsoft.com/office/drawing/2014/main" id="{DE0D13E2-8409-428C-8BD9-6334438EFE2D}"/>
              </a:ext>
            </a:extLst>
          </p:cNvPr>
          <p:cNvSpPr/>
          <p:nvPr/>
        </p:nvSpPr>
        <p:spPr>
          <a:xfrm>
            <a:off x="2572821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9;p27">
            <a:extLst>
              <a:ext uri="{FF2B5EF4-FFF2-40B4-BE49-F238E27FC236}">
                <a16:creationId xmlns:a16="http://schemas.microsoft.com/office/drawing/2014/main" id="{4BE75B60-3753-4409-BD2E-6EA7D034BB99}"/>
              </a:ext>
            </a:extLst>
          </p:cNvPr>
          <p:cNvSpPr/>
          <p:nvPr/>
        </p:nvSpPr>
        <p:spPr>
          <a:xfrm>
            <a:off x="2572821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70;p27">
            <a:extLst>
              <a:ext uri="{FF2B5EF4-FFF2-40B4-BE49-F238E27FC236}">
                <a16:creationId xmlns:a16="http://schemas.microsoft.com/office/drawing/2014/main" id="{FF0476DF-7BBB-4243-9ADE-C3346C502414}"/>
              </a:ext>
            </a:extLst>
          </p:cNvPr>
          <p:cNvSpPr/>
          <p:nvPr/>
        </p:nvSpPr>
        <p:spPr>
          <a:xfrm>
            <a:off x="3355679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1;p27">
            <a:extLst>
              <a:ext uri="{FF2B5EF4-FFF2-40B4-BE49-F238E27FC236}">
                <a16:creationId xmlns:a16="http://schemas.microsoft.com/office/drawing/2014/main" id="{BCE3BBDA-84D1-4B81-BC79-985A3EEA5FF2}"/>
              </a:ext>
            </a:extLst>
          </p:cNvPr>
          <p:cNvSpPr/>
          <p:nvPr/>
        </p:nvSpPr>
        <p:spPr>
          <a:xfrm>
            <a:off x="3518825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2;p27">
            <a:extLst>
              <a:ext uri="{FF2B5EF4-FFF2-40B4-BE49-F238E27FC236}">
                <a16:creationId xmlns:a16="http://schemas.microsoft.com/office/drawing/2014/main" id="{FAB410D5-6F36-4AC6-8DF4-4B1B4A42FC3D}"/>
              </a:ext>
            </a:extLst>
          </p:cNvPr>
          <p:cNvSpPr/>
          <p:nvPr/>
        </p:nvSpPr>
        <p:spPr>
          <a:xfrm>
            <a:off x="3681971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73;p27">
            <a:extLst>
              <a:ext uri="{FF2B5EF4-FFF2-40B4-BE49-F238E27FC236}">
                <a16:creationId xmlns:a16="http://schemas.microsoft.com/office/drawing/2014/main" id="{ED5A3A7D-275E-48C8-BBF8-86305A720654}"/>
              </a:ext>
            </a:extLst>
          </p:cNvPr>
          <p:cNvSpPr/>
          <p:nvPr/>
        </p:nvSpPr>
        <p:spPr>
          <a:xfrm>
            <a:off x="3476323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74;p27">
            <a:extLst>
              <a:ext uri="{FF2B5EF4-FFF2-40B4-BE49-F238E27FC236}">
                <a16:creationId xmlns:a16="http://schemas.microsoft.com/office/drawing/2014/main" id="{C391FBED-EEFD-4704-9FFA-5A334F65EE3B}"/>
              </a:ext>
            </a:extLst>
          </p:cNvPr>
          <p:cNvSpPr/>
          <p:nvPr/>
        </p:nvSpPr>
        <p:spPr>
          <a:xfrm>
            <a:off x="3598342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75;p27">
            <a:extLst>
              <a:ext uri="{FF2B5EF4-FFF2-40B4-BE49-F238E27FC236}">
                <a16:creationId xmlns:a16="http://schemas.microsoft.com/office/drawing/2014/main" id="{371416A2-1338-4887-92A8-D43D7C469269}"/>
              </a:ext>
            </a:extLst>
          </p:cNvPr>
          <p:cNvSpPr/>
          <p:nvPr/>
        </p:nvSpPr>
        <p:spPr>
          <a:xfrm>
            <a:off x="3720361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76;p27">
            <a:extLst>
              <a:ext uri="{FF2B5EF4-FFF2-40B4-BE49-F238E27FC236}">
                <a16:creationId xmlns:a16="http://schemas.microsoft.com/office/drawing/2014/main" id="{6EE5BE8B-501F-4C97-AE07-A15FF6A5AFCC}"/>
              </a:ext>
            </a:extLst>
          </p:cNvPr>
          <p:cNvSpPr/>
          <p:nvPr/>
        </p:nvSpPr>
        <p:spPr>
          <a:xfrm>
            <a:off x="1094876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77;p27">
            <a:extLst>
              <a:ext uri="{FF2B5EF4-FFF2-40B4-BE49-F238E27FC236}">
                <a16:creationId xmlns:a16="http://schemas.microsoft.com/office/drawing/2014/main" id="{25611E31-6607-4553-8E19-EA2A06FC96F2}"/>
              </a:ext>
            </a:extLst>
          </p:cNvPr>
          <p:cNvSpPr/>
          <p:nvPr/>
        </p:nvSpPr>
        <p:spPr>
          <a:xfrm>
            <a:off x="1094876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78;p27">
            <a:extLst>
              <a:ext uri="{FF2B5EF4-FFF2-40B4-BE49-F238E27FC236}">
                <a16:creationId xmlns:a16="http://schemas.microsoft.com/office/drawing/2014/main" id="{FB86F45B-0906-48E8-A2D1-16F8731BCC5C}"/>
              </a:ext>
            </a:extLst>
          </p:cNvPr>
          <p:cNvSpPr/>
          <p:nvPr/>
        </p:nvSpPr>
        <p:spPr>
          <a:xfrm>
            <a:off x="1094876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79;p27">
            <a:extLst>
              <a:ext uri="{FF2B5EF4-FFF2-40B4-BE49-F238E27FC236}">
                <a16:creationId xmlns:a16="http://schemas.microsoft.com/office/drawing/2014/main" id="{F8E5D420-91AD-4760-A831-64F6D0042DBF}"/>
              </a:ext>
            </a:extLst>
          </p:cNvPr>
          <p:cNvSpPr/>
          <p:nvPr/>
        </p:nvSpPr>
        <p:spPr>
          <a:xfrm>
            <a:off x="1094876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80;p27">
            <a:extLst>
              <a:ext uri="{FF2B5EF4-FFF2-40B4-BE49-F238E27FC236}">
                <a16:creationId xmlns:a16="http://schemas.microsoft.com/office/drawing/2014/main" id="{4A31D7D2-CC55-4084-BCC2-C2E72DC74C4C}"/>
              </a:ext>
            </a:extLst>
          </p:cNvPr>
          <p:cNvSpPr/>
          <p:nvPr/>
        </p:nvSpPr>
        <p:spPr>
          <a:xfrm>
            <a:off x="1094876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81;p27">
            <a:extLst>
              <a:ext uri="{FF2B5EF4-FFF2-40B4-BE49-F238E27FC236}">
                <a16:creationId xmlns:a16="http://schemas.microsoft.com/office/drawing/2014/main" id="{A0772A6A-F815-4648-B8F9-6BD3B8B15950}"/>
              </a:ext>
            </a:extLst>
          </p:cNvPr>
          <p:cNvSpPr/>
          <p:nvPr/>
        </p:nvSpPr>
        <p:spPr>
          <a:xfrm>
            <a:off x="1094876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82;p27">
            <a:extLst>
              <a:ext uri="{FF2B5EF4-FFF2-40B4-BE49-F238E27FC236}">
                <a16:creationId xmlns:a16="http://schemas.microsoft.com/office/drawing/2014/main" id="{B5925275-4895-4F8A-8664-048B525D800B}"/>
              </a:ext>
            </a:extLst>
          </p:cNvPr>
          <p:cNvSpPr/>
          <p:nvPr/>
        </p:nvSpPr>
        <p:spPr>
          <a:xfrm>
            <a:off x="1695386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83;p27">
            <a:extLst>
              <a:ext uri="{FF2B5EF4-FFF2-40B4-BE49-F238E27FC236}">
                <a16:creationId xmlns:a16="http://schemas.microsoft.com/office/drawing/2014/main" id="{7536F34F-D29B-4BAE-A019-340B1243003B}"/>
              </a:ext>
            </a:extLst>
          </p:cNvPr>
          <p:cNvSpPr/>
          <p:nvPr/>
        </p:nvSpPr>
        <p:spPr>
          <a:xfrm>
            <a:off x="1695386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84;p27">
            <a:extLst>
              <a:ext uri="{FF2B5EF4-FFF2-40B4-BE49-F238E27FC236}">
                <a16:creationId xmlns:a16="http://schemas.microsoft.com/office/drawing/2014/main" id="{157B7CCE-7A80-4B02-831F-E9818024B830}"/>
              </a:ext>
            </a:extLst>
          </p:cNvPr>
          <p:cNvSpPr/>
          <p:nvPr/>
        </p:nvSpPr>
        <p:spPr>
          <a:xfrm>
            <a:off x="1695386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85;p27">
            <a:extLst>
              <a:ext uri="{FF2B5EF4-FFF2-40B4-BE49-F238E27FC236}">
                <a16:creationId xmlns:a16="http://schemas.microsoft.com/office/drawing/2014/main" id="{E2DDDABD-FEFD-4B1E-BEB7-D0E5C02F99E9}"/>
              </a:ext>
            </a:extLst>
          </p:cNvPr>
          <p:cNvSpPr/>
          <p:nvPr/>
        </p:nvSpPr>
        <p:spPr>
          <a:xfrm>
            <a:off x="1695386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86;p27">
            <a:extLst>
              <a:ext uri="{FF2B5EF4-FFF2-40B4-BE49-F238E27FC236}">
                <a16:creationId xmlns:a16="http://schemas.microsoft.com/office/drawing/2014/main" id="{03A3135E-2B21-4100-B962-7D8DB062547E}"/>
              </a:ext>
            </a:extLst>
          </p:cNvPr>
          <p:cNvSpPr/>
          <p:nvPr/>
        </p:nvSpPr>
        <p:spPr>
          <a:xfrm>
            <a:off x="1695386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87;p27">
            <a:extLst>
              <a:ext uri="{FF2B5EF4-FFF2-40B4-BE49-F238E27FC236}">
                <a16:creationId xmlns:a16="http://schemas.microsoft.com/office/drawing/2014/main" id="{A44DDEC7-29A4-4CE7-B965-4640CC145E63}"/>
              </a:ext>
            </a:extLst>
          </p:cNvPr>
          <p:cNvSpPr/>
          <p:nvPr/>
        </p:nvSpPr>
        <p:spPr>
          <a:xfrm>
            <a:off x="1695386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88;p27">
            <a:extLst>
              <a:ext uri="{FF2B5EF4-FFF2-40B4-BE49-F238E27FC236}">
                <a16:creationId xmlns:a16="http://schemas.microsoft.com/office/drawing/2014/main" id="{57ED27B4-5457-4155-BE5C-03421B6AC8CD}"/>
              </a:ext>
            </a:extLst>
          </p:cNvPr>
          <p:cNvSpPr/>
          <p:nvPr/>
        </p:nvSpPr>
        <p:spPr>
          <a:xfrm>
            <a:off x="491629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89;p27">
            <a:extLst>
              <a:ext uri="{FF2B5EF4-FFF2-40B4-BE49-F238E27FC236}">
                <a16:creationId xmlns:a16="http://schemas.microsoft.com/office/drawing/2014/main" id="{C0D6712D-0E88-41F0-ADBC-73636730E227}"/>
              </a:ext>
            </a:extLst>
          </p:cNvPr>
          <p:cNvSpPr/>
          <p:nvPr/>
        </p:nvSpPr>
        <p:spPr>
          <a:xfrm>
            <a:off x="546470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90;p27">
            <a:extLst>
              <a:ext uri="{FF2B5EF4-FFF2-40B4-BE49-F238E27FC236}">
                <a16:creationId xmlns:a16="http://schemas.microsoft.com/office/drawing/2014/main" id="{E69FA5B4-6683-4AD2-8CB5-7CFBB429D412}"/>
              </a:ext>
            </a:extLst>
          </p:cNvPr>
          <p:cNvSpPr/>
          <p:nvPr/>
        </p:nvSpPr>
        <p:spPr>
          <a:xfrm>
            <a:off x="296958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91;p27">
            <a:extLst>
              <a:ext uri="{FF2B5EF4-FFF2-40B4-BE49-F238E27FC236}">
                <a16:creationId xmlns:a16="http://schemas.microsoft.com/office/drawing/2014/main" id="{60000FB9-3F3D-4FFF-878D-1432B41B4516}"/>
              </a:ext>
            </a:extLst>
          </p:cNvPr>
          <p:cNvSpPr/>
          <p:nvPr/>
        </p:nvSpPr>
        <p:spPr>
          <a:xfrm>
            <a:off x="1301908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92;p27">
            <a:extLst>
              <a:ext uri="{FF2B5EF4-FFF2-40B4-BE49-F238E27FC236}">
                <a16:creationId xmlns:a16="http://schemas.microsoft.com/office/drawing/2014/main" id="{2C56C336-480A-418E-8DB7-5474F92D7B12}"/>
              </a:ext>
            </a:extLst>
          </p:cNvPr>
          <p:cNvSpPr/>
          <p:nvPr/>
        </p:nvSpPr>
        <p:spPr>
          <a:xfrm>
            <a:off x="296958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93;p27">
            <a:extLst>
              <a:ext uri="{FF2B5EF4-FFF2-40B4-BE49-F238E27FC236}">
                <a16:creationId xmlns:a16="http://schemas.microsoft.com/office/drawing/2014/main" id="{8C6EFA91-DF3A-47D6-8CB4-6D4DAA07F5D5}"/>
              </a:ext>
            </a:extLst>
          </p:cNvPr>
          <p:cNvSpPr/>
          <p:nvPr/>
        </p:nvSpPr>
        <p:spPr>
          <a:xfrm>
            <a:off x="546470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94;p27">
            <a:extLst>
              <a:ext uri="{FF2B5EF4-FFF2-40B4-BE49-F238E27FC236}">
                <a16:creationId xmlns:a16="http://schemas.microsoft.com/office/drawing/2014/main" id="{C13C8C9D-DCB3-451C-8AD6-6B7F344B86F6}"/>
              </a:ext>
            </a:extLst>
          </p:cNvPr>
          <p:cNvSpPr/>
          <p:nvPr/>
        </p:nvSpPr>
        <p:spPr>
          <a:xfrm>
            <a:off x="546470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95;p27">
            <a:extLst>
              <a:ext uri="{FF2B5EF4-FFF2-40B4-BE49-F238E27FC236}">
                <a16:creationId xmlns:a16="http://schemas.microsoft.com/office/drawing/2014/main" id="{7A50A3FE-995C-4C50-AA29-BF42A0E966B3}"/>
              </a:ext>
            </a:extLst>
          </p:cNvPr>
          <p:cNvSpPr/>
          <p:nvPr/>
        </p:nvSpPr>
        <p:spPr>
          <a:xfrm>
            <a:off x="2151923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96;p27">
            <a:extLst>
              <a:ext uri="{FF2B5EF4-FFF2-40B4-BE49-F238E27FC236}">
                <a16:creationId xmlns:a16="http://schemas.microsoft.com/office/drawing/2014/main" id="{C47BC70E-3007-4748-B199-590756C8453F}"/>
              </a:ext>
            </a:extLst>
          </p:cNvPr>
          <p:cNvSpPr/>
          <p:nvPr/>
        </p:nvSpPr>
        <p:spPr>
          <a:xfrm>
            <a:off x="1876359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97;p27">
            <a:extLst>
              <a:ext uri="{FF2B5EF4-FFF2-40B4-BE49-F238E27FC236}">
                <a16:creationId xmlns:a16="http://schemas.microsoft.com/office/drawing/2014/main" id="{292C59C1-7682-41F1-9BBC-B202210804CA}"/>
              </a:ext>
            </a:extLst>
          </p:cNvPr>
          <p:cNvSpPr/>
          <p:nvPr/>
        </p:nvSpPr>
        <p:spPr>
          <a:xfrm>
            <a:off x="1609005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98;p27">
            <a:extLst>
              <a:ext uri="{FF2B5EF4-FFF2-40B4-BE49-F238E27FC236}">
                <a16:creationId xmlns:a16="http://schemas.microsoft.com/office/drawing/2014/main" id="{9AFD2FC3-4B4F-4331-82A6-837296767762}"/>
              </a:ext>
            </a:extLst>
          </p:cNvPr>
          <p:cNvSpPr/>
          <p:nvPr/>
        </p:nvSpPr>
        <p:spPr>
          <a:xfrm>
            <a:off x="1609005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99;p27">
            <a:extLst>
              <a:ext uri="{FF2B5EF4-FFF2-40B4-BE49-F238E27FC236}">
                <a16:creationId xmlns:a16="http://schemas.microsoft.com/office/drawing/2014/main" id="{63C574DB-D038-4832-8619-7707D33260BC}"/>
              </a:ext>
            </a:extLst>
          </p:cNvPr>
          <p:cNvSpPr/>
          <p:nvPr/>
        </p:nvSpPr>
        <p:spPr>
          <a:xfrm>
            <a:off x="1609005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00;p27">
            <a:extLst>
              <a:ext uri="{FF2B5EF4-FFF2-40B4-BE49-F238E27FC236}">
                <a16:creationId xmlns:a16="http://schemas.microsoft.com/office/drawing/2014/main" id="{1C918923-F45E-4017-9B79-FCF53D5095CE}"/>
              </a:ext>
            </a:extLst>
          </p:cNvPr>
          <p:cNvSpPr/>
          <p:nvPr/>
        </p:nvSpPr>
        <p:spPr>
          <a:xfrm>
            <a:off x="1609005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01;p27">
            <a:extLst>
              <a:ext uri="{FF2B5EF4-FFF2-40B4-BE49-F238E27FC236}">
                <a16:creationId xmlns:a16="http://schemas.microsoft.com/office/drawing/2014/main" id="{A03CF22B-EB65-4623-B9E6-C69368E6EB88}"/>
              </a:ext>
            </a:extLst>
          </p:cNvPr>
          <p:cNvSpPr/>
          <p:nvPr/>
        </p:nvSpPr>
        <p:spPr>
          <a:xfrm>
            <a:off x="1609005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02;p27">
            <a:extLst>
              <a:ext uri="{FF2B5EF4-FFF2-40B4-BE49-F238E27FC236}">
                <a16:creationId xmlns:a16="http://schemas.microsoft.com/office/drawing/2014/main" id="{95D0C990-9FE3-4F2B-BA23-DBA215494E7E}"/>
              </a:ext>
            </a:extLst>
          </p:cNvPr>
          <p:cNvSpPr/>
          <p:nvPr/>
        </p:nvSpPr>
        <p:spPr>
          <a:xfrm>
            <a:off x="1609005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03;p27">
            <a:extLst>
              <a:ext uri="{FF2B5EF4-FFF2-40B4-BE49-F238E27FC236}">
                <a16:creationId xmlns:a16="http://schemas.microsoft.com/office/drawing/2014/main" id="{2A87B2E2-008F-44BC-94CF-D8FBDA37E62A}"/>
              </a:ext>
            </a:extLst>
          </p:cNvPr>
          <p:cNvSpPr/>
          <p:nvPr/>
        </p:nvSpPr>
        <p:spPr>
          <a:xfrm>
            <a:off x="2138224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04;p27">
            <a:extLst>
              <a:ext uri="{FF2B5EF4-FFF2-40B4-BE49-F238E27FC236}">
                <a16:creationId xmlns:a16="http://schemas.microsoft.com/office/drawing/2014/main" id="{21A87F76-1E7A-4233-8029-7C5E08A79D43}"/>
              </a:ext>
            </a:extLst>
          </p:cNvPr>
          <p:cNvSpPr/>
          <p:nvPr/>
        </p:nvSpPr>
        <p:spPr>
          <a:xfrm>
            <a:off x="2247905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05;p27">
            <a:extLst>
              <a:ext uri="{FF2B5EF4-FFF2-40B4-BE49-F238E27FC236}">
                <a16:creationId xmlns:a16="http://schemas.microsoft.com/office/drawing/2014/main" id="{BEA42663-9CCE-416A-AF49-165F9AC286EB}"/>
              </a:ext>
            </a:extLst>
          </p:cNvPr>
          <p:cNvSpPr/>
          <p:nvPr/>
        </p:nvSpPr>
        <p:spPr>
          <a:xfrm>
            <a:off x="235894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506;p27">
            <a:extLst>
              <a:ext uri="{FF2B5EF4-FFF2-40B4-BE49-F238E27FC236}">
                <a16:creationId xmlns:a16="http://schemas.microsoft.com/office/drawing/2014/main" id="{3A44D776-6333-4A5B-AA3E-A1C87CA3E6DA}"/>
              </a:ext>
            </a:extLst>
          </p:cNvPr>
          <p:cNvSpPr/>
          <p:nvPr/>
        </p:nvSpPr>
        <p:spPr>
          <a:xfrm>
            <a:off x="2220477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07;p27">
            <a:extLst>
              <a:ext uri="{FF2B5EF4-FFF2-40B4-BE49-F238E27FC236}">
                <a16:creationId xmlns:a16="http://schemas.microsoft.com/office/drawing/2014/main" id="{95158916-653E-4FA1-8BE7-A7C933E3E4C2}"/>
              </a:ext>
            </a:extLst>
          </p:cNvPr>
          <p:cNvSpPr/>
          <p:nvPr/>
        </p:nvSpPr>
        <p:spPr>
          <a:xfrm>
            <a:off x="2301370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508;p27">
            <a:extLst>
              <a:ext uri="{FF2B5EF4-FFF2-40B4-BE49-F238E27FC236}">
                <a16:creationId xmlns:a16="http://schemas.microsoft.com/office/drawing/2014/main" id="{00EDBC77-382B-4C49-BC00-819112E7DE71}"/>
              </a:ext>
            </a:extLst>
          </p:cNvPr>
          <p:cNvSpPr/>
          <p:nvPr/>
        </p:nvSpPr>
        <p:spPr>
          <a:xfrm>
            <a:off x="2384999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09;p27">
            <a:extLst>
              <a:ext uri="{FF2B5EF4-FFF2-40B4-BE49-F238E27FC236}">
                <a16:creationId xmlns:a16="http://schemas.microsoft.com/office/drawing/2014/main" id="{0D5B2F9F-192C-4C01-A651-92AC712FCEB9}"/>
              </a:ext>
            </a:extLst>
          </p:cNvPr>
          <p:cNvSpPr/>
          <p:nvPr/>
        </p:nvSpPr>
        <p:spPr>
          <a:xfrm>
            <a:off x="610912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510;p27">
            <a:extLst>
              <a:ext uri="{FF2B5EF4-FFF2-40B4-BE49-F238E27FC236}">
                <a16:creationId xmlns:a16="http://schemas.microsoft.com/office/drawing/2014/main" id="{3D3F744A-32A1-49C2-808A-BA4CA588D206}"/>
              </a:ext>
            </a:extLst>
          </p:cNvPr>
          <p:cNvSpPr/>
          <p:nvPr/>
        </p:nvSpPr>
        <p:spPr>
          <a:xfrm>
            <a:off x="610912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11;p27">
            <a:extLst>
              <a:ext uri="{FF2B5EF4-FFF2-40B4-BE49-F238E27FC236}">
                <a16:creationId xmlns:a16="http://schemas.microsoft.com/office/drawing/2014/main" id="{6175584C-CDD9-4CB1-82D3-E9B4971A4750}"/>
              </a:ext>
            </a:extLst>
          </p:cNvPr>
          <p:cNvSpPr/>
          <p:nvPr/>
        </p:nvSpPr>
        <p:spPr>
          <a:xfrm>
            <a:off x="610912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512;p27">
            <a:extLst>
              <a:ext uri="{FF2B5EF4-FFF2-40B4-BE49-F238E27FC236}">
                <a16:creationId xmlns:a16="http://schemas.microsoft.com/office/drawing/2014/main" id="{63877D4F-9A11-4EBC-A930-7CEC6EE4FEE8}"/>
              </a:ext>
            </a:extLst>
          </p:cNvPr>
          <p:cNvSpPr/>
          <p:nvPr/>
        </p:nvSpPr>
        <p:spPr>
          <a:xfrm>
            <a:off x="610912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513;p27">
            <a:extLst>
              <a:ext uri="{FF2B5EF4-FFF2-40B4-BE49-F238E27FC236}">
                <a16:creationId xmlns:a16="http://schemas.microsoft.com/office/drawing/2014/main" id="{B01E0521-F693-4FFB-86C2-F36A76EDCEB0}"/>
              </a:ext>
            </a:extLst>
          </p:cNvPr>
          <p:cNvSpPr/>
          <p:nvPr/>
        </p:nvSpPr>
        <p:spPr>
          <a:xfrm>
            <a:off x="610912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14;p27">
            <a:extLst>
              <a:ext uri="{FF2B5EF4-FFF2-40B4-BE49-F238E27FC236}">
                <a16:creationId xmlns:a16="http://schemas.microsoft.com/office/drawing/2014/main" id="{F36D1E23-5B3D-4AF9-BC83-5B8DB5FDBDC9}"/>
              </a:ext>
            </a:extLst>
          </p:cNvPr>
          <p:cNvSpPr/>
          <p:nvPr/>
        </p:nvSpPr>
        <p:spPr>
          <a:xfrm>
            <a:off x="610912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15;p27">
            <a:extLst>
              <a:ext uri="{FF2B5EF4-FFF2-40B4-BE49-F238E27FC236}">
                <a16:creationId xmlns:a16="http://schemas.microsoft.com/office/drawing/2014/main" id="{BD20CBF2-C250-4005-996C-6707C5D820BD}"/>
              </a:ext>
            </a:extLst>
          </p:cNvPr>
          <p:cNvSpPr/>
          <p:nvPr/>
        </p:nvSpPr>
        <p:spPr>
          <a:xfrm>
            <a:off x="1016735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516;p27">
            <a:extLst>
              <a:ext uri="{FF2B5EF4-FFF2-40B4-BE49-F238E27FC236}">
                <a16:creationId xmlns:a16="http://schemas.microsoft.com/office/drawing/2014/main" id="{36752EC3-477C-4604-B07C-4FB699251997}"/>
              </a:ext>
            </a:extLst>
          </p:cNvPr>
          <p:cNvSpPr/>
          <p:nvPr/>
        </p:nvSpPr>
        <p:spPr>
          <a:xfrm>
            <a:off x="1016735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517;p27">
            <a:extLst>
              <a:ext uri="{FF2B5EF4-FFF2-40B4-BE49-F238E27FC236}">
                <a16:creationId xmlns:a16="http://schemas.microsoft.com/office/drawing/2014/main" id="{57CA8A0F-E248-4CE6-A136-E16FC117D73C}"/>
              </a:ext>
            </a:extLst>
          </p:cNvPr>
          <p:cNvSpPr/>
          <p:nvPr/>
        </p:nvSpPr>
        <p:spPr>
          <a:xfrm>
            <a:off x="1016735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518;p27">
            <a:extLst>
              <a:ext uri="{FF2B5EF4-FFF2-40B4-BE49-F238E27FC236}">
                <a16:creationId xmlns:a16="http://schemas.microsoft.com/office/drawing/2014/main" id="{2EDB4472-2253-4718-B161-C83BC8B7B750}"/>
              </a:ext>
            </a:extLst>
          </p:cNvPr>
          <p:cNvSpPr/>
          <p:nvPr/>
        </p:nvSpPr>
        <p:spPr>
          <a:xfrm>
            <a:off x="1016735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9;p27">
            <a:extLst>
              <a:ext uri="{FF2B5EF4-FFF2-40B4-BE49-F238E27FC236}">
                <a16:creationId xmlns:a16="http://schemas.microsoft.com/office/drawing/2014/main" id="{4729768D-78B7-40E8-A517-351A7C44EF30}"/>
              </a:ext>
            </a:extLst>
          </p:cNvPr>
          <p:cNvSpPr/>
          <p:nvPr/>
        </p:nvSpPr>
        <p:spPr>
          <a:xfrm>
            <a:off x="1016735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0;p27">
            <a:extLst>
              <a:ext uri="{FF2B5EF4-FFF2-40B4-BE49-F238E27FC236}">
                <a16:creationId xmlns:a16="http://schemas.microsoft.com/office/drawing/2014/main" id="{8D2229E5-B2CB-4519-9973-766E7007FEF1}"/>
              </a:ext>
            </a:extLst>
          </p:cNvPr>
          <p:cNvSpPr/>
          <p:nvPr/>
        </p:nvSpPr>
        <p:spPr>
          <a:xfrm>
            <a:off x="1016735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1;p27">
            <a:extLst>
              <a:ext uri="{FF2B5EF4-FFF2-40B4-BE49-F238E27FC236}">
                <a16:creationId xmlns:a16="http://schemas.microsoft.com/office/drawing/2014/main" id="{CCAE707C-C8D7-4D6A-ACB3-6DC2D9CDAC78}"/>
              </a:ext>
            </a:extLst>
          </p:cNvPr>
          <p:cNvSpPr/>
          <p:nvPr/>
        </p:nvSpPr>
        <p:spPr>
          <a:xfrm>
            <a:off x="2815499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2;p27">
            <a:extLst>
              <a:ext uri="{FF2B5EF4-FFF2-40B4-BE49-F238E27FC236}">
                <a16:creationId xmlns:a16="http://schemas.microsoft.com/office/drawing/2014/main" id="{1F5B0A7D-09D0-437D-AF7B-F4FDFEAA48BB}"/>
              </a:ext>
            </a:extLst>
          </p:cNvPr>
          <p:cNvSpPr/>
          <p:nvPr/>
        </p:nvSpPr>
        <p:spPr>
          <a:xfrm>
            <a:off x="2848400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523;p27">
            <a:extLst>
              <a:ext uri="{FF2B5EF4-FFF2-40B4-BE49-F238E27FC236}">
                <a16:creationId xmlns:a16="http://schemas.microsoft.com/office/drawing/2014/main" id="{D15129CA-E1B5-473A-A869-8D24FAD92914}"/>
              </a:ext>
            </a:extLst>
          </p:cNvPr>
          <p:cNvSpPr/>
          <p:nvPr/>
        </p:nvSpPr>
        <p:spPr>
          <a:xfrm>
            <a:off x="3982238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524;p27">
            <a:extLst>
              <a:ext uri="{FF2B5EF4-FFF2-40B4-BE49-F238E27FC236}">
                <a16:creationId xmlns:a16="http://schemas.microsoft.com/office/drawing/2014/main" id="{BDB456AA-B3B5-48BC-BA30-99BC7BCB3FD4}"/>
              </a:ext>
            </a:extLst>
          </p:cNvPr>
          <p:cNvSpPr/>
          <p:nvPr/>
        </p:nvSpPr>
        <p:spPr>
          <a:xfrm>
            <a:off x="2848400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525;p27">
            <a:extLst>
              <a:ext uri="{FF2B5EF4-FFF2-40B4-BE49-F238E27FC236}">
                <a16:creationId xmlns:a16="http://schemas.microsoft.com/office/drawing/2014/main" id="{384019F5-6241-4F5D-85FE-4194B06F4FF9}"/>
              </a:ext>
            </a:extLst>
          </p:cNvPr>
          <p:cNvSpPr/>
          <p:nvPr/>
        </p:nvSpPr>
        <p:spPr>
          <a:xfrm>
            <a:off x="3799878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526;p27">
            <a:extLst>
              <a:ext uri="{FF2B5EF4-FFF2-40B4-BE49-F238E27FC236}">
                <a16:creationId xmlns:a16="http://schemas.microsoft.com/office/drawing/2014/main" id="{C72DD0A7-667B-49D0-A44D-29B50CDB3514}"/>
              </a:ext>
            </a:extLst>
          </p:cNvPr>
          <p:cNvSpPr/>
          <p:nvPr/>
        </p:nvSpPr>
        <p:spPr>
          <a:xfrm>
            <a:off x="3857470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527;p27">
            <a:extLst>
              <a:ext uri="{FF2B5EF4-FFF2-40B4-BE49-F238E27FC236}">
                <a16:creationId xmlns:a16="http://schemas.microsoft.com/office/drawing/2014/main" id="{6991C4D2-AE9B-4ADC-A86F-2912ED2FAB42}"/>
              </a:ext>
            </a:extLst>
          </p:cNvPr>
          <p:cNvSpPr/>
          <p:nvPr/>
        </p:nvSpPr>
        <p:spPr>
          <a:xfrm>
            <a:off x="3916423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528;p27">
            <a:extLst>
              <a:ext uri="{FF2B5EF4-FFF2-40B4-BE49-F238E27FC236}">
                <a16:creationId xmlns:a16="http://schemas.microsoft.com/office/drawing/2014/main" id="{4AE598B0-2710-4652-8977-35D5071DB388}"/>
              </a:ext>
            </a:extLst>
          </p:cNvPr>
          <p:cNvSpPr/>
          <p:nvPr/>
        </p:nvSpPr>
        <p:spPr>
          <a:xfrm>
            <a:off x="2848400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529;p27">
            <a:extLst>
              <a:ext uri="{FF2B5EF4-FFF2-40B4-BE49-F238E27FC236}">
                <a16:creationId xmlns:a16="http://schemas.microsoft.com/office/drawing/2014/main" id="{7C8EFEF5-8C56-4E0B-8FD2-6CFC32A9C229}"/>
              </a:ext>
            </a:extLst>
          </p:cNvPr>
          <p:cNvSpPr/>
          <p:nvPr/>
        </p:nvSpPr>
        <p:spPr>
          <a:xfrm>
            <a:off x="3764240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530;p27">
            <a:extLst>
              <a:ext uri="{FF2B5EF4-FFF2-40B4-BE49-F238E27FC236}">
                <a16:creationId xmlns:a16="http://schemas.microsoft.com/office/drawing/2014/main" id="{66E1E81C-EC78-4D29-956C-90F5DCD8368F}"/>
              </a:ext>
            </a:extLst>
          </p:cNvPr>
          <p:cNvSpPr/>
          <p:nvPr/>
        </p:nvSpPr>
        <p:spPr>
          <a:xfrm>
            <a:off x="3606567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531;p27">
            <a:extLst>
              <a:ext uri="{FF2B5EF4-FFF2-40B4-BE49-F238E27FC236}">
                <a16:creationId xmlns:a16="http://schemas.microsoft.com/office/drawing/2014/main" id="{CAB7FC3A-04D2-4872-AE9D-D2690EA4A37A}"/>
              </a:ext>
            </a:extLst>
          </p:cNvPr>
          <p:cNvSpPr/>
          <p:nvPr/>
        </p:nvSpPr>
        <p:spPr>
          <a:xfrm>
            <a:off x="3454383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532;p27">
            <a:extLst>
              <a:ext uri="{FF2B5EF4-FFF2-40B4-BE49-F238E27FC236}">
                <a16:creationId xmlns:a16="http://schemas.microsoft.com/office/drawing/2014/main" id="{510E6259-3EA2-40EF-BDB7-2781CCB27BC3}"/>
              </a:ext>
            </a:extLst>
          </p:cNvPr>
          <p:cNvSpPr/>
          <p:nvPr/>
        </p:nvSpPr>
        <p:spPr>
          <a:xfrm>
            <a:off x="3454383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533;p27">
            <a:extLst>
              <a:ext uri="{FF2B5EF4-FFF2-40B4-BE49-F238E27FC236}">
                <a16:creationId xmlns:a16="http://schemas.microsoft.com/office/drawing/2014/main" id="{7444E041-E452-4C0C-B131-2FDA5D996CE6}"/>
              </a:ext>
            </a:extLst>
          </p:cNvPr>
          <p:cNvSpPr/>
          <p:nvPr/>
        </p:nvSpPr>
        <p:spPr>
          <a:xfrm>
            <a:off x="3454383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34;p27">
            <a:extLst>
              <a:ext uri="{FF2B5EF4-FFF2-40B4-BE49-F238E27FC236}">
                <a16:creationId xmlns:a16="http://schemas.microsoft.com/office/drawing/2014/main" id="{0712C227-0C76-4668-90C7-2ED99C9637E2}"/>
              </a:ext>
            </a:extLst>
          </p:cNvPr>
          <p:cNvSpPr/>
          <p:nvPr/>
        </p:nvSpPr>
        <p:spPr>
          <a:xfrm>
            <a:off x="3454383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535;p27">
            <a:extLst>
              <a:ext uri="{FF2B5EF4-FFF2-40B4-BE49-F238E27FC236}">
                <a16:creationId xmlns:a16="http://schemas.microsoft.com/office/drawing/2014/main" id="{75E07349-883C-4DE3-81CD-10705E1E2A0E}"/>
              </a:ext>
            </a:extLst>
          </p:cNvPr>
          <p:cNvSpPr/>
          <p:nvPr/>
        </p:nvSpPr>
        <p:spPr>
          <a:xfrm>
            <a:off x="3454383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536;p27">
            <a:extLst>
              <a:ext uri="{FF2B5EF4-FFF2-40B4-BE49-F238E27FC236}">
                <a16:creationId xmlns:a16="http://schemas.microsoft.com/office/drawing/2014/main" id="{54B9F814-AA72-4DB7-A74A-4393B0621DB4}"/>
              </a:ext>
            </a:extLst>
          </p:cNvPr>
          <p:cNvSpPr/>
          <p:nvPr/>
        </p:nvSpPr>
        <p:spPr>
          <a:xfrm>
            <a:off x="3454383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537;p27">
            <a:extLst>
              <a:ext uri="{FF2B5EF4-FFF2-40B4-BE49-F238E27FC236}">
                <a16:creationId xmlns:a16="http://schemas.microsoft.com/office/drawing/2014/main" id="{5A125D68-A530-452E-8CB3-552146B36E3C}"/>
              </a:ext>
            </a:extLst>
          </p:cNvPr>
          <p:cNvSpPr/>
          <p:nvPr/>
        </p:nvSpPr>
        <p:spPr>
          <a:xfrm>
            <a:off x="3756014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538;p27">
            <a:extLst>
              <a:ext uri="{FF2B5EF4-FFF2-40B4-BE49-F238E27FC236}">
                <a16:creationId xmlns:a16="http://schemas.microsoft.com/office/drawing/2014/main" id="{E807497B-3745-4BE4-BDC6-D63D5841A926}"/>
              </a:ext>
            </a:extLst>
          </p:cNvPr>
          <p:cNvSpPr/>
          <p:nvPr/>
        </p:nvSpPr>
        <p:spPr>
          <a:xfrm>
            <a:off x="3819080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539;p27">
            <a:extLst>
              <a:ext uri="{FF2B5EF4-FFF2-40B4-BE49-F238E27FC236}">
                <a16:creationId xmlns:a16="http://schemas.microsoft.com/office/drawing/2014/main" id="{B3B9D832-E51D-435D-A090-934A16600992}"/>
              </a:ext>
            </a:extLst>
          </p:cNvPr>
          <p:cNvSpPr/>
          <p:nvPr/>
        </p:nvSpPr>
        <p:spPr>
          <a:xfrm>
            <a:off x="3882146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540;p27">
            <a:extLst>
              <a:ext uri="{FF2B5EF4-FFF2-40B4-BE49-F238E27FC236}">
                <a16:creationId xmlns:a16="http://schemas.microsoft.com/office/drawing/2014/main" id="{18B667DF-78B5-417E-8683-56B554271C94}"/>
              </a:ext>
            </a:extLst>
          </p:cNvPr>
          <p:cNvSpPr/>
          <p:nvPr/>
        </p:nvSpPr>
        <p:spPr>
          <a:xfrm>
            <a:off x="2884053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541;p27">
            <a:extLst>
              <a:ext uri="{FF2B5EF4-FFF2-40B4-BE49-F238E27FC236}">
                <a16:creationId xmlns:a16="http://schemas.microsoft.com/office/drawing/2014/main" id="{0CEDDB3E-902C-44D3-9E8B-6B09B6031317}"/>
              </a:ext>
            </a:extLst>
          </p:cNvPr>
          <p:cNvSpPr/>
          <p:nvPr/>
        </p:nvSpPr>
        <p:spPr>
          <a:xfrm>
            <a:off x="2884053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542;p27">
            <a:extLst>
              <a:ext uri="{FF2B5EF4-FFF2-40B4-BE49-F238E27FC236}">
                <a16:creationId xmlns:a16="http://schemas.microsoft.com/office/drawing/2014/main" id="{5AE1E822-8852-4E9B-9AC1-979EC5E4A549}"/>
              </a:ext>
            </a:extLst>
          </p:cNvPr>
          <p:cNvSpPr/>
          <p:nvPr/>
        </p:nvSpPr>
        <p:spPr>
          <a:xfrm>
            <a:off x="2884053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43;p27">
            <a:extLst>
              <a:ext uri="{FF2B5EF4-FFF2-40B4-BE49-F238E27FC236}">
                <a16:creationId xmlns:a16="http://schemas.microsoft.com/office/drawing/2014/main" id="{C75D9432-E0F8-4480-B0B2-F74D042F3E98}"/>
              </a:ext>
            </a:extLst>
          </p:cNvPr>
          <p:cNvSpPr/>
          <p:nvPr/>
        </p:nvSpPr>
        <p:spPr>
          <a:xfrm>
            <a:off x="2884053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44;p27">
            <a:extLst>
              <a:ext uri="{FF2B5EF4-FFF2-40B4-BE49-F238E27FC236}">
                <a16:creationId xmlns:a16="http://schemas.microsoft.com/office/drawing/2014/main" id="{C3567989-40AC-4D61-9AE3-ED68FC1AD6D7}"/>
              </a:ext>
            </a:extLst>
          </p:cNvPr>
          <p:cNvSpPr/>
          <p:nvPr/>
        </p:nvSpPr>
        <p:spPr>
          <a:xfrm>
            <a:off x="2884053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45;p27">
            <a:extLst>
              <a:ext uri="{FF2B5EF4-FFF2-40B4-BE49-F238E27FC236}">
                <a16:creationId xmlns:a16="http://schemas.microsoft.com/office/drawing/2014/main" id="{DDE72BF5-9629-436E-B003-F9C7E23CC6CF}"/>
              </a:ext>
            </a:extLst>
          </p:cNvPr>
          <p:cNvSpPr/>
          <p:nvPr/>
        </p:nvSpPr>
        <p:spPr>
          <a:xfrm>
            <a:off x="2884053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546;p27">
            <a:extLst>
              <a:ext uri="{FF2B5EF4-FFF2-40B4-BE49-F238E27FC236}">
                <a16:creationId xmlns:a16="http://schemas.microsoft.com/office/drawing/2014/main" id="{8F29A9CD-7152-4A23-BB8F-7180C234CF1F}"/>
              </a:ext>
            </a:extLst>
          </p:cNvPr>
          <p:cNvSpPr/>
          <p:nvPr/>
        </p:nvSpPr>
        <p:spPr>
          <a:xfrm>
            <a:off x="3115754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47;p27">
            <a:extLst>
              <a:ext uri="{FF2B5EF4-FFF2-40B4-BE49-F238E27FC236}">
                <a16:creationId xmlns:a16="http://schemas.microsoft.com/office/drawing/2014/main" id="{94B3F59E-73C9-4E6E-A4D2-08CCB5252DE1}"/>
              </a:ext>
            </a:extLst>
          </p:cNvPr>
          <p:cNvSpPr/>
          <p:nvPr/>
        </p:nvSpPr>
        <p:spPr>
          <a:xfrm>
            <a:off x="3115754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48;p27">
            <a:extLst>
              <a:ext uri="{FF2B5EF4-FFF2-40B4-BE49-F238E27FC236}">
                <a16:creationId xmlns:a16="http://schemas.microsoft.com/office/drawing/2014/main" id="{CEEA431C-B1B1-4C20-9B12-93CDC24578BD}"/>
              </a:ext>
            </a:extLst>
          </p:cNvPr>
          <p:cNvSpPr/>
          <p:nvPr/>
        </p:nvSpPr>
        <p:spPr>
          <a:xfrm>
            <a:off x="3115754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549;p27">
            <a:extLst>
              <a:ext uri="{FF2B5EF4-FFF2-40B4-BE49-F238E27FC236}">
                <a16:creationId xmlns:a16="http://schemas.microsoft.com/office/drawing/2014/main" id="{335DE26B-B9B2-4703-948F-7088CDF5FF1C}"/>
              </a:ext>
            </a:extLst>
          </p:cNvPr>
          <p:cNvSpPr/>
          <p:nvPr/>
        </p:nvSpPr>
        <p:spPr>
          <a:xfrm>
            <a:off x="3115754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550;p27">
            <a:extLst>
              <a:ext uri="{FF2B5EF4-FFF2-40B4-BE49-F238E27FC236}">
                <a16:creationId xmlns:a16="http://schemas.microsoft.com/office/drawing/2014/main" id="{35EAA5DD-DB87-44CC-AFC3-34EA1093E872}"/>
              </a:ext>
            </a:extLst>
          </p:cNvPr>
          <p:cNvSpPr/>
          <p:nvPr/>
        </p:nvSpPr>
        <p:spPr>
          <a:xfrm>
            <a:off x="3115754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551;p27">
            <a:extLst>
              <a:ext uri="{FF2B5EF4-FFF2-40B4-BE49-F238E27FC236}">
                <a16:creationId xmlns:a16="http://schemas.microsoft.com/office/drawing/2014/main" id="{1EE7836F-EE1C-40B2-8B1B-E5D307FF98E0}"/>
              </a:ext>
            </a:extLst>
          </p:cNvPr>
          <p:cNvSpPr/>
          <p:nvPr/>
        </p:nvSpPr>
        <p:spPr>
          <a:xfrm>
            <a:off x="3115754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45;p27">
            <a:extLst>
              <a:ext uri="{FF2B5EF4-FFF2-40B4-BE49-F238E27FC236}">
                <a16:creationId xmlns:a16="http://schemas.microsoft.com/office/drawing/2014/main" id="{354931B0-EC9A-4551-8577-69D0BC2267E4}"/>
              </a:ext>
            </a:extLst>
          </p:cNvPr>
          <p:cNvSpPr txBox="1">
            <a:spLocks/>
          </p:cNvSpPr>
          <p:nvPr/>
        </p:nvSpPr>
        <p:spPr>
          <a:xfrm>
            <a:off x="975721" y="602469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Roboto Black" panose="020B0604020202020204" charset="0"/>
                <a:ea typeface="Roboto Black" panose="020B0604020202020204" charset="0"/>
              </a:rPr>
              <a:t>			 Introduction</a:t>
            </a:r>
            <a:endParaRPr lang="en-US" sz="3600" b="1"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35" name="Google Shape;562;p28">
            <a:extLst>
              <a:ext uri="{FF2B5EF4-FFF2-40B4-BE49-F238E27FC236}">
                <a16:creationId xmlns:a16="http://schemas.microsoft.com/office/drawing/2014/main" id="{74D23ACB-36B8-4D84-8EE7-53A4F63F4CC6}"/>
              </a:ext>
            </a:extLst>
          </p:cNvPr>
          <p:cNvSpPr txBox="1">
            <a:spLocks/>
          </p:cNvSpPr>
          <p:nvPr/>
        </p:nvSpPr>
        <p:spPr>
          <a:xfrm>
            <a:off x="4904930" y="1229508"/>
            <a:ext cx="4076182" cy="2093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In this presentation, we will review our end of semester project that we developed during the </a:t>
            </a:r>
            <a:r>
              <a:rPr lang="en-US" i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‘Advanced Software Development’ 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course, which deals with Java programming, with emphasis on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design</a:t>
            </a:r>
            <a:r>
              <a:rPr lang="en-US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patterns</a:t>
            </a:r>
            <a:r>
              <a:rPr lang="he-IL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and programming principles such as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SOLID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and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GRASP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. </a:t>
            </a:r>
            <a:b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In this project, we built a desktop application using </a:t>
            </a:r>
            <a:r>
              <a:rPr lang="en-US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Java</a:t>
            </a:r>
            <a:r>
              <a:rPr lang="en-US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, to control a known flight simulator and made it more accessible and user friendly.</a:t>
            </a:r>
            <a:br>
              <a:rPr lang="en-US" sz="16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br>
              <a:rPr lang="en-US" sz="16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600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grpSp>
        <p:nvGrpSpPr>
          <p:cNvPr id="128" name="Google Shape;5388;p46">
            <a:extLst>
              <a:ext uri="{FF2B5EF4-FFF2-40B4-BE49-F238E27FC236}">
                <a16:creationId xmlns:a16="http://schemas.microsoft.com/office/drawing/2014/main" id="{E2ABED9F-8371-4459-B5B1-69228D1BFE7E}"/>
              </a:ext>
            </a:extLst>
          </p:cNvPr>
          <p:cNvGrpSpPr/>
          <p:nvPr/>
        </p:nvGrpSpPr>
        <p:grpSpPr>
          <a:xfrm rot="2674238">
            <a:off x="-494401" y="4459265"/>
            <a:ext cx="347688" cy="342514"/>
            <a:chOff x="-60991775" y="3376900"/>
            <a:chExt cx="315850" cy="311150"/>
          </a:xfrm>
        </p:grpSpPr>
        <p:sp>
          <p:nvSpPr>
            <p:cNvPr id="129" name="Google Shape;5389;p46">
              <a:extLst>
                <a:ext uri="{FF2B5EF4-FFF2-40B4-BE49-F238E27FC236}">
                  <a16:creationId xmlns:a16="http://schemas.microsoft.com/office/drawing/2014/main" id="{819C4E67-E799-4D8F-B59D-EFAF89130CF9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390;p46">
              <a:extLst>
                <a:ext uri="{FF2B5EF4-FFF2-40B4-BE49-F238E27FC236}">
                  <a16:creationId xmlns:a16="http://schemas.microsoft.com/office/drawing/2014/main" id="{76E748AC-352F-4164-B6C1-E7020E168574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91;p46">
              <a:extLst>
                <a:ext uri="{FF2B5EF4-FFF2-40B4-BE49-F238E27FC236}">
                  <a16:creationId xmlns:a16="http://schemas.microsoft.com/office/drawing/2014/main" id="{272D9160-693D-4C4F-A765-441043AF7E40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19753E-6 L -5.55556E-7 0.0003 C 0.00313 -0.00093 0.00642 -0.00186 0.00955 -0.00278 C 0.01076 -0.00309 0.01163 -0.00402 0.01285 -0.00402 C 0.02656 -0.00525 0.03993 -0.00556 0.05365 -0.00679 C 0.06059 -0.0071 0.06684 -0.00834 0.07309 -0.00926 C 0.07743 -0.01019 0.08056 -0.01019 0.08455 -0.01204 C 0.08524 -0.01235 0.08629 -0.01266 0.08698 -0.01328 C 0.09201 -0.01266 0.09705 -0.01266 0.10226 -0.01204 C 0.10313 -0.01173 0.10451 -0.01142 0.10556 -0.0105 C 0.11632 -0.00309 0.10017 -0.01204 0.11024 -0.00679 C 0.11111 -0.00587 0.11198 -0.00463 0.11267 -0.00402 C 0.11458 -0.00278 0.11892 -0.00155 0.11892 -0.00124 C 0.12465 0.00463 0.12205 0.00277 0.12639 0.00524 C 0.12778 0.0074 0.12951 0.01018 0.13125 0.01172 C 0.13212 0.01234 0.13351 0.01234 0.13455 0.01296 C 0.1434 0.01728 0.13559 0.01512 0.14809 0.01697 C 0.15417 0.01944 0.14826 0.01728 0.15695 0.01944 C 0.16024 0.02037 0.16302 0.02129 0.1658 0.02222 C 0.16806 0.02253 0.16979 0.02284 0.1717 0.02345 C 0.17257 0.02376 0.17361 0.02407 0.175 0.02469 C 0.17639 0.02561 0.17795 0.02716 0.17951 0.02746 C 0.18715 0.02839 0.19462 0.02808 0.20243 0.0287 C 0.20816 0.02993 0.21337 0.03148 0.21945 0.03117 C 0.23212 0.03086 0.24514 0.02963 0.25816 0.0287 C 0.25885 0.02777 0.2599 0.02716 0.26059 0.02592 C 0.26337 0.02191 0.26441 0.01975 0.26615 0.01419 C 0.26632 0.01296 0.26632 0.01142 0.26684 0.01018 C 0.26771 0.00833 0.2684 0.00709 0.26927 0.00524 C 0.27014 0.00339 0.27031 0.00154 0.27101 4.19753E-6 C 0.27049 -0.01482 0.27066 -0.02994 0.27014 -0.04476 C 0.27014 -0.0463 0.26927 -0.04754 0.2684 -0.04846 C 0.26771 -0.05 0.26667 -0.05155 0.26528 -0.05247 C 0.26302 -0.05402 0.26059 -0.05433 0.25816 -0.05494 C 0.25052 -0.05463 0.24271 -0.05525 0.23542 -0.05371 C 0.23455 -0.05371 0.2342 -0.05124 0.23385 -0.05 C 0.23195 -0.04414 0.23385 -0.04692 0.23212 -0.03951 C 0.2316 -0.03704 0.23073 -0.03488 0.22986 -0.03272 C 0.22778 -0.01729 0.22795 -0.02099 0.22986 0.00648 C 0.22986 0.00802 0.2309 0.00926 0.23125 0.01018 C 0.23299 0.01296 0.23507 0.01512 0.23646 0.01821 C 0.23681 0.01944 0.23837 0.02376 0.23941 0.02469 C 0.24063 0.02561 0.24167 0.02561 0.24271 0.02592 C 0.24705 0.03086 0.24306 0.02716 0.25017 0.02993 C 0.25052 0.03024 0.2566 0.03364 0.25816 0.03395 C 0.2783 0.03518 0.29826 0.03549 0.31875 0.03642 C 0.32326 0.03703 0.33698 0.03919 0.34115 0.03919 C 0.36146 0.03919 0.38212 0.03827 0.4026 0.03796 C 0.40313 0.03703 0.40417 0.03642 0.40504 0.03518 C 0.40556 0.03395 0.40573 0.0324 0.4066 0.03117 C 0.40729 0.03055 0.40833 0.03024 0.40903 0.02993 C 0.41493 0.01388 0.40833 0.02993 0.41354 0.02067 C 0.41458 0.01975 0.41476 0.0179 0.41545 0.01697 C 0.41649 0.01543 0.41771 0.0145 0.41875 0.01296 C 0.41979 0.01049 0.42049 0.0074 0.42205 0.00524 C 0.42257 0.0037 0.42361 0.00277 0.42431 0.00123 C 0.42552 -0.00124 0.42743 -0.00679 0.42743 -0.00649 C 0.4283 -0.0105 0.4283 -0.01142 0.43004 -0.01451 C 0.43108 -0.01698 0.43403 -0.02099 0.43403 -0.02068 C 0.43524 -0.02686 0.43472 -0.02963 0.43802 -0.03272 C 0.43872 -0.03365 0.43976 -0.03365 0.44045 -0.03426 C 0.44115 -0.0355 0.44184 -0.03704 0.44288 -0.03797 C 0.44358 -0.03889 0.44445 -0.03889 0.44514 -0.03951 C 0.45139 -0.04352 0.44583 -0.04105 0.45174 -0.04321 C 0.4592 -0.04291 0.46615 -0.04352 0.47361 -0.04198 C 0.47448 -0.04167 0.47431 -0.0392 0.475 -0.03797 C 0.47587 -0.03735 0.47674 -0.03735 0.4776 -0.03673 C 0.48368 -0.02686 0.47726 -0.03828 0.4809 -0.02902 C 0.48125 -0.02778 0.48195 -0.02747 0.48229 -0.02624 C 0.48316 -0.0247 0.48316 -0.02254 0.48385 -0.02099 C 0.4908 -0.01019 0.48594 -0.02624 0.49271 -0.00926 C 0.49583 -0.00216 0.49375 -0.00649 0.49931 0.00246 C 0.50052 0.00432 0.5026 0.00802 0.50434 0.00895 C 0.50573 0.00987 0.50747 0.00987 0.50903 0.01018 C 0.50972 0.01111 0.51059 0.01234 0.51146 0.01296 C 0.5132 0.01419 0.51649 0.01512 0.51806 0.01543 C 0.52101 0.02067 0.51788 0.01605 0.52361 0.02067 C 0.52448 0.0216 0.525 0.02284 0.52587 0.02345 C 0.53073 0.02623 0.5382 0.02746 0.54288 0.0287 C 0.5441 0.02901 0.54479 0.02963 0.54618 0.02993 C 0.54757 0.03055 0.54861 0.03086 0.55017 0.03117 L 0.5599 0.03395 C 0.56875 0.03271 0.57778 0.03333 0.58646 0.02993 C 0.58854 0.02932 0.58854 0.02469 0.58958 0.02222 C 0.5908 0.01975 0.59358 0.01543 0.59358 0.01574 C 0.59427 0.01296 0.59514 0.00864 0.59635 0.00648 C 0.5967 0.00524 0.59757 0.00463 0.59861 0.0037 C 0.6 0.00216 0.60122 0.00061 0.6026 -0.00155 C 0.60382 -0.0034 0.60451 -0.00587 0.6059 -0.00803 C 0.6066 -0.00895 0.60729 -0.00957 0.60816 -0.0105 C 0.61563 -0.0213 0.61024 -0.01605 0.61632 -0.02099 C 0.62188 -0.03025 0.6158 -0.0213 0.62101 -0.02624 C 0.62222 -0.02747 0.62326 -0.02933 0.62448 -0.03025 C 0.62587 -0.03149 0.62778 -0.0321 0.62917 -0.03272 C 0.63108 -0.03365 0.63229 -0.03488 0.6342 -0.0355 L 0.64375 -0.03951 C 0.6559 -0.03889 0.66823 -0.0392 0.68021 -0.03797 C 0.6842 -0.03766 0.68472 -0.03519 0.68802 -0.03426 C 0.68993 -0.03365 0.69115 -0.03334 0.69306 -0.03272 C 0.6967 -0.02408 0.69184 -0.03395 0.70035 -0.02624 C 0.70104 -0.02562 0.70104 -0.02346 0.70174 -0.02254 C 0.7026 -0.02099 0.70417 -0.02068 0.70504 -0.01976 C 0.7059 -0.01883 0.70677 -0.01821 0.70764 -0.01729 C 0.70851 -0.01605 0.70885 -0.0142 0.7099 -0.01328 C 0.71163 -0.01173 0.7132 -0.01112 0.71476 -0.00926 C 0.72604 0.00401 0.72118 0.00092 0.73004 0.01018 C 0.73125 0.01142 0.73229 0.01234 0.73333 0.01296 C 0.7342 0.01358 0.73559 0.01388 0.73663 0.01419 C 0.7375 0.01543 0.73872 0.01728 0.73976 0.01821 C 0.74115 0.01913 0.74323 0.01882 0.74462 0.01944 C 0.74601 0.02006 0.74722 0.02129 0.74879 0.02222 C 0.74948 0.02376 0.75 0.02592 0.75104 0.02746 C 0.75139 0.02777 0.75833 0.02993 0.75833 0.03024 C 0.75972 0.03086 0.76094 0.03179 0.76233 0.03271 C 0.76441 0.03364 0.76927 0.03456 0.77135 0.03518 C 0.7842 0.03981 0.77101 0.03703 0.78993 0.03919 C 0.79375 0.03858 0.79757 0.03888 0.80122 0.03796 C 0.80208 0.03765 0.80278 0.03611 0.80365 0.03518 C 0.80469 0.03426 0.80573 0.03333 0.8066 0.03271 C 0.80764 0.03086 0.80833 0.02901 0.80938 0.02746 C 0.81059 0.0253 0.81354 0.02345 0.81493 0.02222 C 0.8158 0.02129 0.81667 0.02006 0.81719 0.01944 C 0.81806 0.01882 0.8191 0.01851 0.81979 0.01821 C 0.82118 0.01728 0.82257 0.01635 0.82379 0.01543 C 0.82465 0.01419 0.82535 0.01265 0.82622 0.01172 C 0.83195 0.00586 0.83004 0.00926 0.83438 0.00648 C 0.83542 0.00555 0.83646 0.00432 0.8375 0.0037 C 0.83889 0.00308 0.84028 0.00308 0.84149 0.00246 C 0.85191 -0.00124 0.83663 0.0037 0.84861 4.19753E-6 C 0.85521 0.0003 0.86181 4.19753E-6 0.86823 0.00123 C 0.86962 0.00154 0.8757 0.00555 0.87726 0.00648 C 0.87882 0.00956 0.88021 0.01358 0.88264 0.01543 C 0.88438 0.01697 0.88698 0.01882 0.88837 0.02067 C 0.89028 0.02376 0.89167 0.02777 0.89392 0.02993 C 0.89549 0.03117 0.89653 0.03271 0.89792 0.03395 C 0.89913 0.03487 0.90017 0.03549 0.90122 0.03642 C 0.90208 0.03734 0.90295 0.03827 0.90365 0.03919 C 0.90469 0.04043 0.90573 0.04228 0.90695 0.0429 C 0.90903 0.04444 0.91129 0.04506 0.91337 0.04567 C 0.91476 0.04598 0.91597 0.0466 0.91736 0.04691 C 0.91858 0.04722 0.91945 0.04814 0.92066 0.04814 C 0.92448 0.04907 0.9283 0.04907 0.93212 0.04969 C 0.94184 0.05493 0.93368 0.05123 0.95781 0.04969 C 0.96406 0.04907 0.97014 0.04845 0.97622 0.04814 L 1.05451 0.04691 C 1.05816 0.0466 1.06163 0.0466 1.0651 0.04567 C 1.06615 0.04537 1.06719 0.04351 1.06823 0.0429 C 1.06945 0.04228 1.07257 0.04166 1.07257 0.04197 " pathEditMode="relative" rAng="0" ptsTypes="AAAAAAAAAAAAAAAAAAAAAAAAAAAAA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Milestones</a:t>
            </a:r>
            <a:endParaRPr dirty="0"/>
          </a:p>
        </p:txBody>
      </p:sp>
      <p:sp>
        <p:nvSpPr>
          <p:cNvPr id="1000" name="Google Shape;1000;p35"/>
          <p:cNvSpPr/>
          <p:nvPr/>
        </p:nvSpPr>
        <p:spPr>
          <a:xfrm>
            <a:off x="2723320" y="2730160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3137898" y="280342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3394303" y="2751806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3404675" y="2086648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3417624" y="2114950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454242" y="219884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3223648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3223648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5469929" y="2086648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5210836" y="280342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467241" y="2751806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528011" y="2151568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499061" y="2114950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5297416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5297416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4425784" y="4022197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4174359" y="280342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4429104" y="3429462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490719" y="3334549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454916" y="4051345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4260939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4260939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498706" y="402219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6247297" y="280342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502872" y="342946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564488" y="324630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527854" y="405049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6333877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6333877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57" name="Google Shape;1057;p35"/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001;p35">
            <a:extLst>
              <a:ext uri="{FF2B5EF4-FFF2-40B4-BE49-F238E27FC236}">
                <a16:creationId xmlns:a16="http://schemas.microsoft.com/office/drawing/2014/main" id="{635A1A8D-2DB4-4BDC-B93A-5A64DD403139}"/>
              </a:ext>
            </a:extLst>
          </p:cNvPr>
          <p:cNvSpPr/>
          <p:nvPr/>
        </p:nvSpPr>
        <p:spPr>
          <a:xfrm>
            <a:off x="2107275" y="280342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" name="Google Shape;1007;p35">
            <a:extLst>
              <a:ext uri="{FF2B5EF4-FFF2-40B4-BE49-F238E27FC236}">
                <a16:creationId xmlns:a16="http://schemas.microsoft.com/office/drawing/2014/main" id="{B04BB35C-8748-440A-9EE7-9D37B2260D93}"/>
              </a:ext>
            </a:extLst>
          </p:cNvPr>
          <p:cNvSpPr/>
          <p:nvPr/>
        </p:nvSpPr>
        <p:spPr>
          <a:xfrm>
            <a:off x="2193025" y="288916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05;p35">
            <a:extLst>
              <a:ext uri="{FF2B5EF4-FFF2-40B4-BE49-F238E27FC236}">
                <a16:creationId xmlns:a16="http://schemas.microsoft.com/office/drawing/2014/main" id="{27D14669-A952-4557-A0C5-3892AB846B37}"/>
              </a:ext>
            </a:extLst>
          </p:cNvPr>
          <p:cNvSpPr/>
          <p:nvPr/>
        </p:nvSpPr>
        <p:spPr>
          <a:xfrm>
            <a:off x="2361941" y="3429462"/>
            <a:ext cx="45719" cy="653705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027;p35">
            <a:extLst>
              <a:ext uri="{FF2B5EF4-FFF2-40B4-BE49-F238E27FC236}">
                <a16:creationId xmlns:a16="http://schemas.microsoft.com/office/drawing/2014/main" id="{862F9A6C-37E1-4822-97E5-1458DEEE31D8}"/>
              </a:ext>
            </a:extLst>
          </p:cNvPr>
          <p:cNvSpPr/>
          <p:nvPr/>
        </p:nvSpPr>
        <p:spPr>
          <a:xfrm>
            <a:off x="2347849" y="4042956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52;p31">
            <a:extLst>
              <a:ext uri="{FF2B5EF4-FFF2-40B4-BE49-F238E27FC236}">
                <a16:creationId xmlns:a16="http://schemas.microsoft.com/office/drawing/2014/main" id="{72F9E740-C1AB-4907-8154-16CA9DFFC162}"/>
              </a:ext>
            </a:extLst>
          </p:cNvPr>
          <p:cNvSpPr txBox="1">
            <a:spLocks/>
          </p:cNvSpPr>
          <p:nvPr/>
        </p:nvSpPr>
        <p:spPr>
          <a:xfrm>
            <a:off x="3304663" y="2904175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2</a:t>
            </a:r>
          </a:p>
        </p:txBody>
      </p:sp>
      <p:sp>
        <p:nvSpPr>
          <p:cNvPr id="70" name="Google Shape;652;p31">
            <a:extLst>
              <a:ext uri="{FF2B5EF4-FFF2-40B4-BE49-F238E27FC236}">
                <a16:creationId xmlns:a16="http://schemas.microsoft.com/office/drawing/2014/main" id="{7C278D13-7A1C-4A0D-88B4-3CE976202DC5}"/>
              </a:ext>
            </a:extLst>
          </p:cNvPr>
          <p:cNvSpPr txBox="1">
            <a:spLocks/>
          </p:cNvSpPr>
          <p:nvPr/>
        </p:nvSpPr>
        <p:spPr>
          <a:xfrm>
            <a:off x="2274040" y="2889163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1</a:t>
            </a:r>
          </a:p>
        </p:txBody>
      </p:sp>
      <p:sp>
        <p:nvSpPr>
          <p:cNvPr id="71" name="Google Shape;652;p31">
            <a:extLst>
              <a:ext uri="{FF2B5EF4-FFF2-40B4-BE49-F238E27FC236}">
                <a16:creationId xmlns:a16="http://schemas.microsoft.com/office/drawing/2014/main" id="{270660C5-5C3F-433F-B7FB-8A404B1DF28F}"/>
              </a:ext>
            </a:extLst>
          </p:cNvPr>
          <p:cNvSpPr txBox="1">
            <a:spLocks/>
          </p:cNvSpPr>
          <p:nvPr/>
        </p:nvSpPr>
        <p:spPr>
          <a:xfrm>
            <a:off x="4347538" y="2890457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3</a:t>
            </a:r>
          </a:p>
        </p:txBody>
      </p:sp>
      <p:sp>
        <p:nvSpPr>
          <p:cNvPr id="72" name="Google Shape;652;p31">
            <a:extLst>
              <a:ext uri="{FF2B5EF4-FFF2-40B4-BE49-F238E27FC236}">
                <a16:creationId xmlns:a16="http://schemas.microsoft.com/office/drawing/2014/main" id="{7AEA200D-641C-4D1D-92D7-AAAE2A5E058E}"/>
              </a:ext>
            </a:extLst>
          </p:cNvPr>
          <p:cNvSpPr txBox="1">
            <a:spLocks/>
          </p:cNvSpPr>
          <p:nvPr/>
        </p:nvSpPr>
        <p:spPr>
          <a:xfrm>
            <a:off x="5378416" y="2904175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4</a:t>
            </a:r>
          </a:p>
        </p:txBody>
      </p:sp>
      <p:sp>
        <p:nvSpPr>
          <p:cNvPr id="73" name="Google Shape;652;p31">
            <a:extLst>
              <a:ext uri="{FF2B5EF4-FFF2-40B4-BE49-F238E27FC236}">
                <a16:creationId xmlns:a16="http://schemas.microsoft.com/office/drawing/2014/main" id="{69546425-EBE4-47A4-B434-8CA2416A6454}"/>
              </a:ext>
            </a:extLst>
          </p:cNvPr>
          <p:cNvSpPr txBox="1">
            <a:spLocks/>
          </p:cNvSpPr>
          <p:nvPr/>
        </p:nvSpPr>
        <p:spPr>
          <a:xfrm>
            <a:off x="6413639" y="2919077"/>
            <a:ext cx="298359" cy="414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1600" dirty="0">
                <a:solidFill>
                  <a:srgbClr val="48FFD5"/>
                </a:solidFill>
              </a:rPr>
              <a:t>5</a:t>
            </a:r>
          </a:p>
        </p:txBody>
      </p:sp>
      <p:sp>
        <p:nvSpPr>
          <p:cNvPr id="74" name="Google Shape;562;p28">
            <a:extLst>
              <a:ext uri="{FF2B5EF4-FFF2-40B4-BE49-F238E27FC236}">
                <a16:creationId xmlns:a16="http://schemas.microsoft.com/office/drawing/2014/main" id="{FF777BEF-A574-48C2-9EA4-74731E2BDF55}"/>
              </a:ext>
            </a:extLst>
          </p:cNvPr>
          <p:cNvSpPr txBox="1">
            <a:spLocks/>
          </p:cNvSpPr>
          <p:nvPr/>
        </p:nvSpPr>
        <p:spPr>
          <a:xfrm>
            <a:off x="1298602" y="4118805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General design of server side’s architecture using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GRASP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and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SOLID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principles</a:t>
            </a:r>
          </a:p>
        </p:txBody>
      </p:sp>
      <p:sp>
        <p:nvSpPr>
          <p:cNvPr id="77" name="Google Shape;562;p28">
            <a:extLst>
              <a:ext uri="{FF2B5EF4-FFF2-40B4-BE49-F238E27FC236}">
                <a16:creationId xmlns:a16="http://schemas.microsoft.com/office/drawing/2014/main" id="{E84AA2AB-1817-4A60-A066-39D545B615C3}"/>
              </a:ext>
            </a:extLst>
          </p:cNvPr>
          <p:cNvSpPr txBox="1">
            <a:spLocks/>
          </p:cNvSpPr>
          <p:nvPr/>
        </p:nvSpPr>
        <p:spPr>
          <a:xfrm>
            <a:off x="3403865" y="4083167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Implementation of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BFS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and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A-Star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algorithms in the solver server</a:t>
            </a:r>
          </a:p>
        </p:txBody>
      </p:sp>
      <p:sp>
        <p:nvSpPr>
          <p:cNvPr id="78" name="Google Shape;562;p28">
            <a:extLst>
              <a:ext uri="{FF2B5EF4-FFF2-40B4-BE49-F238E27FC236}">
                <a16:creationId xmlns:a16="http://schemas.microsoft.com/office/drawing/2014/main" id="{43FD19AD-DA0D-412E-9E2C-47AE76BA13B5}"/>
              </a:ext>
            </a:extLst>
          </p:cNvPr>
          <p:cNvSpPr txBox="1">
            <a:spLocks/>
          </p:cNvSpPr>
          <p:nvPr/>
        </p:nvSpPr>
        <p:spPr>
          <a:xfrm>
            <a:off x="5509128" y="4079515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Designing and building a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Graphic</a:t>
            </a:r>
            <a: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User Interface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(GUI) to the simulator using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JavaFX</a:t>
            </a:r>
          </a:p>
        </p:txBody>
      </p:sp>
      <p:sp>
        <p:nvSpPr>
          <p:cNvPr id="79" name="Google Shape;562;p28">
            <a:extLst>
              <a:ext uri="{FF2B5EF4-FFF2-40B4-BE49-F238E27FC236}">
                <a16:creationId xmlns:a16="http://schemas.microsoft.com/office/drawing/2014/main" id="{2DEBA841-21AB-4D26-9BE6-EE3F40F16A1A}"/>
              </a:ext>
            </a:extLst>
          </p:cNvPr>
          <p:cNvSpPr txBox="1">
            <a:spLocks/>
          </p:cNvSpPr>
          <p:nvPr/>
        </p:nvSpPr>
        <p:spPr>
          <a:xfrm>
            <a:off x="2433136" y="1340731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Simple server solver – using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smart</a:t>
            </a:r>
            <a:r>
              <a:rPr lang="en-US" sz="1200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cache-manager</a:t>
            </a:r>
            <a:r>
              <a:rPr lang="en-US" sz="1200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and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file streaming</a:t>
            </a:r>
          </a:p>
        </p:txBody>
      </p:sp>
      <p:sp>
        <p:nvSpPr>
          <p:cNvPr id="80" name="Google Shape;562;p28">
            <a:extLst>
              <a:ext uri="{FF2B5EF4-FFF2-40B4-BE49-F238E27FC236}">
                <a16:creationId xmlns:a16="http://schemas.microsoft.com/office/drawing/2014/main" id="{FCA631A4-154A-458E-B2B0-1F42A19755CB}"/>
              </a:ext>
            </a:extLst>
          </p:cNvPr>
          <p:cNvSpPr txBox="1">
            <a:spLocks/>
          </p:cNvSpPr>
          <p:nvPr/>
        </p:nvSpPr>
        <p:spPr>
          <a:xfrm>
            <a:off x="4484702" y="1353528"/>
            <a:ext cx="2119022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Custom language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interpreter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using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lexical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analysis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and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syntax</a:t>
            </a:r>
            <a:r>
              <a:rPr lang="en-US" sz="1200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 </a:t>
            </a:r>
            <a:r>
              <a:rPr lang="en-US" sz="12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analysis</a:t>
            </a:r>
          </a:p>
        </p:txBody>
      </p:sp>
      <p:sp>
        <p:nvSpPr>
          <p:cNvPr id="87" name="Google Shape;1043;p35">
            <a:extLst>
              <a:ext uri="{FF2B5EF4-FFF2-40B4-BE49-F238E27FC236}">
                <a16:creationId xmlns:a16="http://schemas.microsoft.com/office/drawing/2014/main" id="{B5489707-651C-4EFE-A83C-FBD250FC2159}"/>
              </a:ext>
            </a:extLst>
          </p:cNvPr>
          <p:cNvSpPr txBox="1">
            <a:spLocks/>
          </p:cNvSpPr>
          <p:nvPr/>
        </p:nvSpPr>
        <p:spPr>
          <a:xfrm>
            <a:off x="7181205" y="2857035"/>
            <a:ext cx="1269638" cy="56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1000" b="1" dirty="0"/>
              <a:t>FINAL</a:t>
            </a:r>
            <a:r>
              <a:rPr lang="en-US" sz="1000" dirty="0"/>
              <a:t> </a:t>
            </a:r>
            <a:r>
              <a:rPr lang="en-US" sz="1000" b="1" dirty="0"/>
              <a:t>VERSION</a:t>
            </a:r>
            <a:br>
              <a:rPr lang="en-US" sz="1000" dirty="0"/>
            </a:br>
            <a:r>
              <a:rPr lang="en-US" sz="1000" b="1" dirty="0"/>
              <a:t>Done</a:t>
            </a:r>
            <a:r>
              <a:rPr lang="en-US" sz="1000" dirty="0"/>
              <a:t>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Server Side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94A5E-730B-4D41-90D6-181DB7AB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1" y="1418665"/>
            <a:ext cx="8583997" cy="30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Server Side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62;p28">
            <a:extLst>
              <a:ext uri="{FF2B5EF4-FFF2-40B4-BE49-F238E27FC236}">
                <a16:creationId xmlns:a16="http://schemas.microsoft.com/office/drawing/2014/main" id="{9CE11631-D95F-4C9F-95CE-029B41D3FF6A}"/>
              </a:ext>
            </a:extLst>
          </p:cNvPr>
          <p:cNvSpPr txBox="1">
            <a:spLocks/>
          </p:cNvSpPr>
          <p:nvPr/>
        </p:nvSpPr>
        <p:spPr>
          <a:xfrm>
            <a:off x="2533909" y="1125699"/>
            <a:ext cx="4076182" cy="38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Our Concrete Server</a:t>
            </a:r>
            <a:b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200" b="1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6" name="Google Shape;562;p28">
            <a:extLst>
              <a:ext uri="{FF2B5EF4-FFF2-40B4-BE49-F238E27FC236}">
                <a16:creationId xmlns:a16="http://schemas.microsoft.com/office/drawing/2014/main" id="{8DCA7C57-EC32-4228-A73F-05F2E491EC9F}"/>
              </a:ext>
            </a:extLst>
          </p:cNvPr>
          <p:cNvSpPr txBox="1">
            <a:spLocks/>
          </p:cNvSpPr>
          <p:nvPr/>
        </p:nvSpPr>
        <p:spPr>
          <a:xfrm>
            <a:off x="311700" y="1608055"/>
            <a:ext cx="4606082" cy="38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Given a graph, it could solve it using </a:t>
            </a:r>
            <a: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BFS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and </a:t>
            </a:r>
            <a: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A-Star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algorithms</a:t>
            </a:r>
          </a:p>
        </p:txBody>
      </p:sp>
      <p:sp>
        <p:nvSpPr>
          <p:cNvPr id="7" name="Google Shape;178;p20">
            <a:extLst>
              <a:ext uri="{FF2B5EF4-FFF2-40B4-BE49-F238E27FC236}">
                <a16:creationId xmlns:a16="http://schemas.microsoft.com/office/drawing/2014/main" id="{4A468367-4108-460F-A245-06F27E2ABED2}"/>
              </a:ext>
            </a:extLst>
          </p:cNvPr>
          <p:cNvSpPr/>
          <p:nvPr/>
        </p:nvSpPr>
        <p:spPr>
          <a:xfrm>
            <a:off x="168018" y="1713776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54ED5C5-834A-489B-8D88-8CA5287A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691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Script Reader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42;p27">
            <a:extLst>
              <a:ext uri="{FF2B5EF4-FFF2-40B4-BE49-F238E27FC236}">
                <a16:creationId xmlns:a16="http://schemas.microsoft.com/office/drawing/2014/main" id="{5EEF62EB-80CD-4ADB-8C22-4683F4CB1871}"/>
              </a:ext>
            </a:extLst>
          </p:cNvPr>
          <p:cNvSpPr/>
          <p:nvPr/>
        </p:nvSpPr>
        <p:spPr>
          <a:xfrm>
            <a:off x="611377" y="1913324"/>
            <a:ext cx="2326500" cy="1214078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51E34"/>
              </a:solidFill>
            </a:endParaRPr>
          </a:p>
        </p:txBody>
      </p:sp>
      <p:sp>
        <p:nvSpPr>
          <p:cNvPr id="7" name="Google Shape;442;p27">
            <a:extLst>
              <a:ext uri="{FF2B5EF4-FFF2-40B4-BE49-F238E27FC236}">
                <a16:creationId xmlns:a16="http://schemas.microsoft.com/office/drawing/2014/main" id="{369270CA-3F48-4C62-B0D2-663A29235C82}"/>
              </a:ext>
            </a:extLst>
          </p:cNvPr>
          <p:cNvSpPr/>
          <p:nvPr/>
        </p:nvSpPr>
        <p:spPr>
          <a:xfrm>
            <a:off x="3368665" y="1913324"/>
            <a:ext cx="2326500" cy="1214078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2;p27">
            <a:extLst>
              <a:ext uri="{FF2B5EF4-FFF2-40B4-BE49-F238E27FC236}">
                <a16:creationId xmlns:a16="http://schemas.microsoft.com/office/drawing/2014/main" id="{7E6C908E-D4C1-4E64-882A-F36287AC1739}"/>
              </a:ext>
            </a:extLst>
          </p:cNvPr>
          <p:cNvSpPr/>
          <p:nvPr/>
        </p:nvSpPr>
        <p:spPr>
          <a:xfrm>
            <a:off x="6125953" y="1913324"/>
            <a:ext cx="2326500" cy="1214078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62;p28">
            <a:extLst>
              <a:ext uri="{FF2B5EF4-FFF2-40B4-BE49-F238E27FC236}">
                <a16:creationId xmlns:a16="http://schemas.microsoft.com/office/drawing/2014/main" id="{5293A983-CF0E-4AAB-B668-2C8D5A89462C}"/>
              </a:ext>
            </a:extLst>
          </p:cNvPr>
          <p:cNvSpPr txBox="1">
            <a:spLocks/>
          </p:cNvSpPr>
          <p:nvPr/>
        </p:nvSpPr>
        <p:spPr>
          <a:xfrm>
            <a:off x="3453579" y="2260547"/>
            <a:ext cx="1679356" cy="62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51E34"/>
                </a:solidFill>
                <a:latin typeface="Proxima Nova Semibold" panose="020B0604020202020204" charset="0"/>
                <a:ea typeface="Roboto Black" panose="020B0604020202020204" charset="0"/>
              </a:rPr>
              <a:t>Pre-Parser</a:t>
            </a:r>
            <a:endParaRPr lang="en-US" sz="1050" b="1" dirty="0">
              <a:solidFill>
                <a:srgbClr val="051E34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12" name="Google Shape;562;p28">
            <a:extLst>
              <a:ext uri="{FF2B5EF4-FFF2-40B4-BE49-F238E27FC236}">
                <a16:creationId xmlns:a16="http://schemas.microsoft.com/office/drawing/2014/main" id="{A071D392-B741-4F6B-9F83-12F88BE5B537}"/>
              </a:ext>
            </a:extLst>
          </p:cNvPr>
          <p:cNvSpPr txBox="1">
            <a:spLocks/>
          </p:cNvSpPr>
          <p:nvPr/>
        </p:nvSpPr>
        <p:spPr>
          <a:xfrm>
            <a:off x="691547" y="2260547"/>
            <a:ext cx="1679356" cy="62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51E34"/>
                </a:solidFill>
                <a:latin typeface="Proxima Nova Semibold" panose="020B0604020202020204" charset="0"/>
                <a:ea typeface="Roboto Black" panose="020B0604020202020204" charset="0"/>
              </a:rPr>
              <a:t>Lexer</a:t>
            </a:r>
            <a:endParaRPr lang="en-US" sz="1050" b="1" dirty="0">
              <a:solidFill>
                <a:srgbClr val="051E34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13" name="Google Shape;562;p28">
            <a:extLst>
              <a:ext uri="{FF2B5EF4-FFF2-40B4-BE49-F238E27FC236}">
                <a16:creationId xmlns:a16="http://schemas.microsoft.com/office/drawing/2014/main" id="{D9ABAF89-7153-4DB6-8B24-20DB111CF2FB}"/>
              </a:ext>
            </a:extLst>
          </p:cNvPr>
          <p:cNvSpPr txBox="1">
            <a:spLocks/>
          </p:cNvSpPr>
          <p:nvPr/>
        </p:nvSpPr>
        <p:spPr>
          <a:xfrm>
            <a:off x="6204463" y="2209160"/>
            <a:ext cx="1679356" cy="62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51E34"/>
                </a:solidFill>
                <a:latin typeface="Proxima Nova Semibold" panose="020B0604020202020204" charset="0"/>
                <a:ea typeface="Roboto Black" panose="020B0604020202020204" charset="0"/>
              </a:rPr>
              <a:t>Parser</a:t>
            </a:r>
            <a:endParaRPr lang="en-US" sz="1050" b="1" dirty="0">
              <a:solidFill>
                <a:srgbClr val="051E34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cxnSp>
        <p:nvCxnSpPr>
          <p:cNvPr id="15" name="Google Shape;690;p32">
            <a:extLst>
              <a:ext uri="{FF2B5EF4-FFF2-40B4-BE49-F238E27FC236}">
                <a16:creationId xmlns:a16="http://schemas.microsoft.com/office/drawing/2014/main" id="{FE12CD9E-4729-49AD-930D-7517936187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4870" y="3382901"/>
            <a:ext cx="1052710" cy="537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690;p32">
            <a:extLst>
              <a:ext uri="{FF2B5EF4-FFF2-40B4-BE49-F238E27FC236}">
                <a16:creationId xmlns:a16="http://schemas.microsoft.com/office/drawing/2014/main" id="{CA986DE3-4F99-4CBD-BAEA-89E361FFCB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6621" y="3384818"/>
            <a:ext cx="1052710" cy="537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690;p32">
            <a:extLst>
              <a:ext uri="{FF2B5EF4-FFF2-40B4-BE49-F238E27FC236}">
                <a16:creationId xmlns:a16="http://schemas.microsoft.com/office/drawing/2014/main" id="{9B419A48-6298-4F04-B19A-5F4D7A2E0F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3909" y="3384053"/>
            <a:ext cx="1052710" cy="537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562;p28">
            <a:extLst>
              <a:ext uri="{FF2B5EF4-FFF2-40B4-BE49-F238E27FC236}">
                <a16:creationId xmlns:a16="http://schemas.microsoft.com/office/drawing/2014/main" id="{B05D9EE7-FDA5-4666-87E2-2256BB840A55}"/>
              </a:ext>
            </a:extLst>
          </p:cNvPr>
          <p:cNvSpPr txBox="1">
            <a:spLocks/>
          </p:cNvSpPr>
          <p:nvPr/>
        </p:nvSpPr>
        <p:spPr>
          <a:xfrm>
            <a:off x="946923" y="4137852"/>
            <a:ext cx="1679356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Lexical Analyzer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2" name="Google Shape;562;p28">
            <a:extLst>
              <a:ext uri="{FF2B5EF4-FFF2-40B4-BE49-F238E27FC236}">
                <a16:creationId xmlns:a16="http://schemas.microsoft.com/office/drawing/2014/main" id="{C33B6BCF-98B0-48F6-9026-62200D75FA29}"/>
              </a:ext>
            </a:extLst>
          </p:cNvPr>
          <p:cNvSpPr txBox="1">
            <a:spLocks/>
          </p:cNvSpPr>
          <p:nvPr/>
        </p:nvSpPr>
        <p:spPr>
          <a:xfrm>
            <a:off x="3692237" y="4159175"/>
            <a:ext cx="1679356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Syntax Analyzer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3" name="Google Shape;562;p28">
            <a:extLst>
              <a:ext uri="{FF2B5EF4-FFF2-40B4-BE49-F238E27FC236}">
                <a16:creationId xmlns:a16="http://schemas.microsoft.com/office/drawing/2014/main" id="{ADB9EDC7-2B9C-4A53-99CC-FF550D7A6D70}"/>
              </a:ext>
            </a:extLst>
          </p:cNvPr>
          <p:cNvSpPr txBox="1">
            <a:spLocks/>
          </p:cNvSpPr>
          <p:nvPr/>
        </p:nvSpPr>
        <p:spPr>
          <a:xfrm>
            <a:off x="6437551" y="4137852"/>
            <a:ext cx="1949124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Semantic Analyzer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0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99;p35">
            <a:extLst>
              <a:ext uri="{FF2B5EF4-FFF2-40B4-BE49-F238E27FC236}">
                <a16:creationId xmlns:a16="http://schemas.microsoft.com/office/drawing/2014/main" id="{1FD7DAFD-26CB-440D-99FD-352EFDB2A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40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JavaFX GUI</a:t>
            </a:r>
            <a:endParaRPr dirty="0"/>
          </a:p>
        </p:txBody>
      </p:sp>
      <p:cxnSp>
        <p:nvCxnSpPr>
          <p:cNvPr id="129" name="Google Shape;1057;p35">
            <a:extLst>
              <a:ext uri="{FF2B5EF4-FFF2-40B4-BE49-F238E27FC236}">
                <a16:creationId xmlns:a16="http://schemas.microsoft.com/office/drawing/2014/main" id="{19D03D6C-BF92-4EAE-BD5F-49DCF2AC27C4}"/>
              </a:ext>
            </a:extLst>
          </p:cNvPr>
          <p:cNvCxnSpPr/>
          <p:nvPr/>
        </p:nvCxnSpPr>
        <p:spPr>
          <a:xfrm>
            <a:off x="311700" y="11071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999;p35">
            <a:extLst>
              <a:ext uri="{FF2B5EF4-FFF2-40B4-BE49-F238E27FC236}">
                <a16:creationId xmlns:a16="http://schemas.microsoft.com/office/drawing/2014/main" id="{5BE38B23-6AEA-4E01-977C-F92B4C6D2FF6}"/>
              </a:ext>
            </a:extLst>
          </p:cNvPr>
          <p:cNvSpPr txBox="1">
            <a:spLocks/>
          </p:cNvSpPr>
          <p:nvPr/>
        </p:nvSpPr>
        <p:spPr>
          <a:xfrm>
            <a:off x="311700" y="1076440"/>
            <a:ext cx="8520600" cy="4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  <a:defRPr sz="52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1200" b="1" dirty="0">
                <a:latin typeface="Proxima Nova Semibold" panose="020B0604020202020204" charset="0"/>
              </a:rPr>
              <a:t>With </a:t>
            </a:r>
            <a:r>
              <a:rPr lang="en-US" sz="1200" b="1" u="sng" dirty="0">
                <a:latin typeface="Proxima Nova Semibold" panose="020B0604020202020204" charset="0"/>
              </a:rPr>
              <a:t>MVVM</a:t>
            </a:r>
            <a:r>
              <a:rPr lang="en-US" sz="1200" b="1" dirty="0">
                <a:latin typeface="Proxima Nova Semibold" panose="020B0604020202020204" charset="0"/>
              </a:rPr>
              <a:t> Architecture</a:t>
            </a:r>
          </a:p>
        </p:txBody>
      </p:sp>
      <p:grpSp>
        <p:nvGrpSpPr>
          <p:cNvPr id="13" name="Google Shape;4437;p45">
            <a:extLst>
              <a:ext uri="{FF2B5EF4-FFF2-40B4-BE49-F238E27FC236}">
                <a16:creationId xmlns:a16="http://schemas.microsoft.com/office/drawing/2014/main" id="{0F04DBBA-F352-4F10-87E9-F36D7A11D6A4}"/>
              </a:ext>
            </a:extLst>
          </p:cNvPr>
          <p:cNvGrpSpPr/>
          <p:nvPr/>
        </p:nvGrpSpPr>
        <p:grpSpPr>
          <a:xfrm>
            <a:off x="519566" y="3880696"/>
            <a:ext cx="207668" cy="230255"/>
            <a:chOff x="3300325" y="249875"/>
            <a:chExt cx="433725" cy="480900"/>
          </a:xfrm>
        </p:grpSpPr>
        <p:sp>
          <p:nvSpPr>
            <p:cNvPr id="14" name="Google Shape;4438;p45">
              <a:extLst>
                <a:ext uri="{FF2B5EF4-FFF2-40B4-BE49-F238E27FC236}">
                  <a16:creationId xmlns:a16="http://schemas.microsoft.com/office/drawing/2014/main" id="{B0C24EAF-4D8E-449C-922C-FA15776134F1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5" name="Google Shape;4439;p45">
              <a:extLst>
                <a:ext uri="{FF2B5EF4-FFF2-40B4-BE49-F238E27FC236}">
                  <a16:creationId xmlns:a16="http://schemas.microsoft.com/office/drawing/2014/main" id="{6C90E476-3B32-4557-8055-5EAC4270654E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6" name="Google Shape;4440;p45">
              <a:extLst>
                <a:ext uri="{FF2B5EF4-FFF2-40B4-BE49-F238E27FC236}">
                  <a16:creationId xmlns:a16="http://schemas.microsoft.com/office/drawing/2014/main" id="{B85CED6B-2E4E-4D84-96FB-F0A8A2A465DB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441;p45">
              <a:extLst>
                <a:ext uri="{FF2B5EF4-FFF2-40B4-BE49-F238E27FC236}">
                  <a16:creationId xmlns:a16="http://schemas.microsoft.com/office/drawing/2014/main" id="{5A57C638-4C95-4EF2-A5B3-1F607A5810DB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4442;p45">
              <a:extLst>
                <a:ext uri="{FF2B5EF4-FFF2-40B4-BE49-F238E27FC236}">
                  <a16:creationId xmlns:a16="http://schemas.microsoft.com/office/drawing/2014/main" id="{539B4350-01B6-4665-B494-A9FA6C5CED03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4443;p45">
              <a:extLst>
                <a:ext uri="{FF2B5EF4-FFF2-40B4-BE49-F238E27FC236}">
                  <a16:creationId xmlns:a16="http://schemas.microsoft.com/office/drawing/2014/main" id="{B3A1080F-7F0D-4297-93AD-BF7FC1ED3FC9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  <p:sp>
        <p:nvSpPr>
          <p:cNvPr id="20" name="Google Shape;562;p28">
            <a:extLst>
              <a:ext uri="{FF2B5EF4-FFF2-40B4-BE49-F238E27FC236}">
                <a16:creationId xmlns:a16="http://schemas.microsoft.com/office/drawing/2014/main" id="{401DE99C-D465-4713-9E05-57BB1F379A01}"/>
              </a:ext>
            </a:extLst>
          </p:cNvPr>
          <p:cNvSpPr txBox="1">
            <a:spLocks/>
          </p:cNvSpPr>
          <p:nvPr/>
        </p:nvSpPr>
        <p:spPr>
          <a:xfrm>
            <a:off x="311700" y="3880696"/>
            <a:ext cx="2119022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Maintainability</a:t>
            </a:r>
            <a:b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100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1" name="Google Shape;562;p28">
            <a:extLst>
              <a:ext uri="{FF2B5EF4-FFF2-40B4-BE49-F238E27FC236}">
                <a16:creationId xmlns:a16="http://schemas.microsoft.com/office/drawing/2014/main" id="{A5A5BE76-8C07-4CE9-9BE4-8CC5E3A78D03}"/>
              </a:ext>
            </a:extLst>
          </p:cNvPr>
          <p:cNvSpPr txBox="1">
            <a:spLocks/>
          </p:cNvSpPr>
          <p:nvPr/>
        </p:nvSpPr>
        <p:spPr>
          <a:xfrm>
            <a:off x="727234" y="4164696"/>
            <a:ext cx="1926608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A clean separation between different kinds of code.</a:t>
            </a:r>
          </a:p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Cause moving out new releases quickly.</a:t>
            </a:r>
          </a:p>
        </p:txBody>
      </p:sp>
      <p:sp>
        <p:nvSpPr>
          <p:cNvPr id="23" name="Google Shape;1031;p35">
            <a:extLst>
              <a:ext uri="{FF2B5EF4-FFF2-40B4-BE49-F238E27FC236}">
                <a16:creationId xmlns:a16="http://schemas.microsoft.com/office/drawing/2014/main" id="{6990D074-8F23-46BF-AC95-40296D84D942}"/>
              </a:ext>
            </a:extLst>
          </p:cNvPr>
          <p:cNvSpPr/>
          <p:nvPr/>
        </p:nvSpPr>
        <p:spPr>
          <a:xfrm>
            <a:off x="595820" y="4296247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" name="Google Shape;1031;p35">
            <a:extLst>
              <a:ext uri="{FF2B5EF4-FFF2-40B4-BE49-F238E27FC236}">
                <a16:creationId xmlns:a16="http://schemas.microsoft.com/office/drawing/2014/main" id="{96437102-7573-405E-93D2-6233E2914344}"/>
              </a:ext>
            </a:extLst>
          </p:cNvPr>
          <p:cNvSpPr/>
          <p:nvPr/>
        </p:nvSpPr>
        <p:spPr>
          <a:xfrm>
            <a:off x="595820" y="4643116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57" name="Google Shape;4437;p45">
            <a:extLst>
              <a:ext uri="{FF2B5EF4-FFF2-40B4-BE49-F238E27FC236}">
                <a16:creationId xmlns:a16="http://schemas.microsoft.com/office/drawing/2014/main" id="{D6D6ED56-6FAC-41A7-92A2-5AC28F2FFC13}"/>
              </a:ext>
            </a:extLst>
          </p:cNvPr>
          <p:cNvGrpSpPr/>
          <p:nvPr/>
        </p:nvGrpSpPr>
        <p:grpSpPr>
          <a:xfrm>
            <a:off x="568582" y="1630400"/>
            <a:ext cx="207668" cy="230255"/>
            <a:chOff x="3300325" y="249875"/>
            <a:chExt cx="433725" cy="480900"/>
          </a:xfrm>
        </p:grpSpPr>
        <p:sp>
          <p:nvSpPr>
            <p:cNvPr id="58" name="Google Shape;4438;p45">
              <a:extLst>
                <a:ext uri="{FF2B5EF4-FFF2-40B4-BE49-F238E27FC236}">
                  <a16:creationId xmlns:a16="http://schemas.microsoft.com/office/drawing/2014/main" id="{AB0B293D-7651-4C25-BB2A-FB6213011BAE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59" name="Google Shape;4439;p45">
              <a:extLst>
                <a:ext uri="{FF2B5EF4-FFF2-40B4-BE49-F238E27FC236}">
                  <a16:creationId xmlns:a16="http://schemas.microsoft.com/office/drawing/2014/main" id="{2AC8FBFD-C192-4796-93B8-EDD3D29CE30B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0" name="Google Shape;4440;p45">
              <a:extLst>
                <a:ext uri="{FF2B5EF4-FFF2-40B4-BE49-F238E27FC236}">
                  <a16:creationId xmlns:a16="http://schemas.microsoft.com/office/drawing/2014/main" id="{F20BE927-4B3A-4A1F-9EEE-02E92689A6D7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1" name="Google Shape;4441;p45">
              <a:extLst>
                <a:ext uri="{FF2B5EF4-FFF2-40B4-BE49-F238E27FC236}">
                  <a16:creationId xmlns:a16="http://schemas.microsoft.com/office/drawing/2014/main" id="{F5649302-DFFD-4D39-A080-0E24BC0A5927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2" name="Google Shape;4442;p45">
              <a:extLst>
                <a:ext uri="{FF2B5EF4-FFF2-40B4-BE49-F238E27FC236}">
                  <a16:creationId xmlns:a16="http://schemas.microsoft.com/office/drawing/2014/main" id="{32D32355-2F1F-40C4-BB21-AA5DD0ED9308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63" name="Google Shape;4443;p45">
              <a:extLst>
                <a:ext uri="{FF2B5EF4-FFF2-40B4-BE49-F238E27FC236}">
                  <a16:creationId xmlns:a16="http://schemas.microsoft.com/office/drawing/2014/main" id="{4214636E-69A2-4714-857B-AE1EF6B0A564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  <p:sp>
        <p:nvSpPr>
          <p:cNvPr id="64" name="Google Shape;562;p28">
            <a:extLst>
              <a:ext uri="{FF2B5EF4-FFF2-40B4-BE49-F238E27FC236}">
                <a16:creationId xmlns:a16="http://schemas.microsoft.com/office/drawing/2014/main" id="{816B06B6-AD26-498A-9CD7-B0D317AABD72}"/>
              </a:ext>
            </a:extLst>
          </p:cNvPr>
          <p:cNvSpPr txBox="1">
            <a:spLocks/>
          </p:cNvSpPr>
          <p:nvPr/>
        </p:nvSpPr>
        <p:spPr>
          <a:xfrm>
            <a:off x="360716" y="1630400"/>
            <a:ext cx="2119022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Extensibility</a:t>
            </a:r>
            <a:br>
              <a:rPr lang="en-US" sz="11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100" b="1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65" name="Google Shape;562;p28">
            <a:extLst>
              <a:ext uri="{FF2B5EF4-FFF2-40B4-BE49-F238E27FC236}">
                <a16:creationId xmlns:a16="http://schemas.microsoft.com/office/drawing/2014/main" id="{637224CB-724F-43C0-940A-01C14B0265DC}"/>
              </a:ext>
            </a:extLst>
          </p:cNvPr>
          <p:cNvSpPr txBox="1">
            <a:spLocks/>
          </p:cNvSpPr>
          <p:nvPr/>
        </p:nvSpPr>
        <p:spPr>
          <a:xfrm>
            <a:off x="776250" y="1914400"/>
            <a:ext cx="1926606" cy="534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Has the ability to replace or add new pieces of the code.</a:t>
            </a:r>
          </a:p>
        </p:txBody>
      </p:sp>
      <p:sp>
        <p:nvSpPr>
          <p:cNvPr id="66" name="Google Shape;1031;p35">
            <a:extLst>
              <a:ext uri="{FF2B5EF4-FFF2-40B4-BE49-F238E27FC236}">
                <a16:creationId xmlns:a16="http://schemas.microsoft.com/office/drawing/2014/main" id="{5C1087FA-63A2-4507-B9DD-926CCAD00390}"/>
              </a:ext>
            </a:extLst>
          </p:cNvPr>
          <p:cNvSpPr/>
          <p:nvPr/>
        </p:nvSpPr>
        <p:spPr>
          <a:xfrm>
            <a:off x="644836" y="2045951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8" name="Google Shape;4437;p45">
            <a:extLst>
              <a:ext uri="{FF2B5EF4-FFF2-40B4-BE49-F238E27FC236}">
                <a16:creationId xmlns:a16="http://schemas.microsoft.com/office/drawing/2014/main" id="{2AB548CA-5562-4F6F-9D8B-9FE28EE0BC94}"/>
              </a:ext>
            </a:extLst>
          </p:cNvPr>
          <p:cNvGrpSpPr/>
          <p:nvPr/>
        </p:nvGrpSpPr>
        <p:grpSpPr>
          <a:xfrm>
            <a:off x="568583" y="2584857"/>
            <a:ext cx="207668" cy="230255"/>
            <a:chOff x="3300325" y="249875"/>
            <a:chExt cx="433725" cy="480900"/>
          </a:xfrm>
        </p:grpSpPr>
        <p:sp>
          <p:nvSpPr>
            <p:cNvPr id="69" name="Google Shape;4438;p45">
              <a:extLst>
                <a:ext uri="{FF2B5EF4-FFF2-40B4-BE49-F238E27FC236}">
                  <a16:creationId xmlns:a16="http://schemas.microsoft.com/office/drawing/2014/main" id="{01551246-1984-407A-9C79-EFB0217AF29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0" name="Google Shape;4439;p45">
              <a:extLst>
                <a:ext uri="{FF2B5EF4-FFF2-40B4-BE49-F238E27FC236}">
                  <a16:creationId xmlns:a16="http://schemas.microsoft.com/office/drawing/2014/main" id="{3300A98F-8F2C-45E8-A362-1C107D3B784F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1" name="Google Shape;4440;p45">
              <a:extLst>
                <a:ext uri="{FF2B5EF4-FFF2-40B4-BE49-F238E27FC236}">
                  <a16:creationId xmlns:a16="http://schemas.microsoft.com/office/drawing/2014/main" id="{EBE48401-7689-4FE8-81F7-2A02DC5E2BAB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2" name="Google Shape;4441;p45">
              <a:extLst>
                <a:ext uri="{FF2B5EF4-FFF2-40B4-BE49-F238E27FC236}">
                  <a16:creationId xmlns:a16="http://schemas.microsoft.com/office/drawing/2014/main" id="{D2421038-3574-4451-B7DD-EDE8E598AE27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4442;p45">
              <a:extLst>
                <a:ext uri="{FF2B5EF4-FFF2-40B4-BE49-F238E27FC236}">
                  <a16:creationId xmlns:a16="http://schemas.microsoft.com/office/drawing/2014/main" id="{4011DA55-A1CC-4DDE-9627-E74AFE167DBF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4443;p45">
              <a:extLst>
                <a:ext uri="{FF2B5EF4-FFF2-40B4-BE49-F238E27FC236}">
                  <a16:creationId xmlns:a16="http://schemas.microsoft.com/office/drawing/2014/main" id="{513D2664-02A7-47A6-AE94-1C411FFE8BF5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435D74"/>
                </a:solidFill>
              </a:endParaRPr>
            </a:p>
          </p:txBody>
        </p:sp>
      </p:grpSp>
      <p:sp>
        <p:nvSpPr>
          <p:cNvPr id="75" name="Google Shape;562;p28">
            <a:extLst>
              <a:ext uri="{FF2B5EF4-FFF2-40B4-BE49-F238E27FC236}">
                <a16:creationId xmlns:a16="http://schemas.microsoft.com/office/drawing/2014/main" id="{BA9B40B0-5A6B-4013-9E15-9D6349E71F8E}"/>
              </a:ext>
            </a:extLst>
          </p:cNvPr>
          <p:cNvSpPr txBox="1">
            <a:spLocks/>
          </p:cNvSpPr>
          <p:nvPr/>
        </p:nvSpPr>
        <p:spPr>
          <a:xfrm>
            <a:off x="360717" y="2584857"/>
            <a:ext cx="2119022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Testability</a:t>
            </a:r>
            <a:b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</a:br>
            <a:endParaRPr lang="en-US" sz="1100" dirty="0">
              <a:solidFill>
                <a:schemeClr val="bg1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76" name="Google Shape;562;p28">
            <a:extLst>
              <a:ext uri="{FF2B5EF4-FFF2-40B4-BE49-F238E27FC236}">
                <a16:creationId xmlns:a16="http://schemas.microsoft.com/office/drawing/2014/main" id="{0B2AB4C8-EAF5-4CF4-9092-EC2753C901D2}"/>
              </a:ext>
            </a:extLst>
          </p:cNvPr>
          <p:cNvSpPr txBox="1">
            <a:spLocks/>
          </p:cNvSpPr>
          <p:nvPr/>
        </p:nvSpPr>
        <p:spPr>
          <a:xfrm>
            <a:off x="776250" y="2868857"/>
            <a:ext cx="1926607" cy="86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Make sure it works right when written and keeps working even when things change in maintenance.</a:t>
            </a:r>
          </a:p>
        </p:txBody>
      </p:sp>
      <p:sp>
        <p:nvSpPr>
          <p:cNvPr id="77" name="Google Shape;1031;p35">
            <a:extLst>
              <a:ext uri="{FF2B5EF4-FFF2-40B4-BE49-F238E27FC236}">
                <a16:creationId xmlns:a16="http://schemas.microsoft.com/office/drawing/2014/main" id="{0536163E-4A7C-4C94-93AA-ECBC2E1B22A3}"/>
              </a:ext>
            </a:extLst>
          </p:cNvPr>
          <p:cNvSpPr/>
          <p:nvPr/>
        </p:nvSpPr>
        <p:spPr>
          <a:xfrm>
            <a:off x="644837" y="3000408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B4FF6E98-62A4-4B7C-BC86-6FDCBE21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08" y="1777135"/>
            <a:ext cx="6097709" cy="24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Dynamic Duo</a:t>
            </a:r>
            <a:endParaRPr dirty="0"/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562;p28">
            <a:extLst>
              <a:ext uri="{FF2B5EF4-FFF2-40B4-BE49-F238E27FC236}">
                <a16:creationId xmlns:a16="http://schemas.microsoft.com/office/drawing/2014/main" id="{4E7F8670-9ED1-4584-8D34-28343B9D013B}"/>
              </a:ext>
            </a:extLst>
          </p:cNvPr>
          <p:cNvSpPr txBox="1">
            <a:spLocks/>
          </p:cNvSpPr>
          <p:nvPr/>
        </p:nvSpPr>
        <p:spPr>
          <a:xfrm>
            <a:off x="785558" y="2816200"/>
            <a:ext cx="1973009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I am Omer Berger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0" name="Google Shape;562;p28">
            <a:extLst>
              <a:ext uri="{FF2B5EF4-FFF2-40B4-BE49-F238E27FC236}">
                <a16:creationId xmlns:a16="http://schemas.microsoft.com/office/drawing/2014/main" id="{D5398869-8B45-4FC9-8B73-319C2B69279D}"/>
              </a:ext>
            </a:extLst>
          </p:cNvPr>
          <p:cNvSpPr txBox="1">
            <a:spLocks/>
          </p:cNvSpPr>
          <p:nvPr/>
        </p:nvSpPr>
        <p:spPr>
          <a:xfrm>
            <a:off x="6224015" y="2816200"/>
            <a:ext cx="1973009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rgbClr val="48FFD5"/>
                </a:solidFill>
                <a:latin typeface="Proxima Nova Semibold" panose="020B0604020202020204" charset="0"/>
                <a:ea typeface="Roboto Black" panose="020B0604020202020204" charset="0"/>
              </a:rPr>
              <a:t>I am Noa Cohen</a:t>
            </a:r>
            <a:endParaRPr lang="en-US" sz="1050" b="1" dirty="0">
              <a:solidFill>
                <a:srgbClr val="48FFD5"/>
              </a:solidFill>
              <a:latin typeface="Proxima Nova Semibold" panose="020B0604020202020204" charset="0"/>
              <a:ea typeface="Roboto Black" panose="020B0604020202020204" charset="0"/>
            </a:endParaRPr>
          </a:p>
        </p:txBody>
      </p:sp>
      <p:sp>
        <p:nvSpPr>
          <p:cNvPr id="21" name="Google Shape;562;p28">
            <a:extLst>
              <a:ext uri="{FF2B5EF4-FFF2-40B4-BE49-F238E27FC236}">
                <a16:creationId xmlns:a16="http://schemas.microsoft.com/office/drawing/2014/main" id="{B896B613-405D-403D-AB4F-B981E0BBEEC3}"/>
              </a:ext>
            </a:extLst>
          </p:cNvPr>
          <p:cNvSpPr txBox="1">
            <a:spLocks/>
          </p:cNvSpPr>
          <p:nvPr/>
        </p:nvSpPr>
        <p:spPr>
          <a:xfrm>
            <a:off x="293778" y="3232689"/>
            <a:ext cx="2956567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B.Sc. Compute Science Student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2</a:t>
            </a:r>
            <a:r>
              <a:rPr lang="en-US" sz="1200" baseline="30000" dirty="0">
                <a:solidFill>
                  <a:schemeClr val="bg1"/>
                </a:solidFill>
                <a:latin typeface="Proxima Nova Semibold" panose="020B060402020202020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year</a:t>
            </a:r>
          </a:p>
        </p:txBody>
      </p:sp>
      <p:sp>
        <p:nvSpPr>
          <p:cNvPr id="22" name="Google Shape;562;p28">
            <a:extLst>
              <a:ext uri="{FF2B5EF4-FFF2-40B4-BE49-F238E27FC236}">
                <a16:creationId xmlns:a16="http://schemas.microsoft.com/office/drawing/2014/main" id="{1E73C9FA-F32D-4F62-B43F-4C0BB37C6E29}"/>
              </a:ext>
            </a:extLst>
          </p:cNvPr>
          <p:cNvSpPr txBox="1">
            <a:spLocks/>
          </p:cNvSpPr>
          <p:nvPr/>
        </p:nvSpPr>
        <p:spPr>
          <a:xfrm>
            <a:off x="5727176" y="3233590"/>
            <a:ext cx="2956567" cy="4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B.Sc. Compute Science Student 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2</a:t>
            </a:r>
            <a:r>
              <a:rPr lang="en-US" sz="1200" baseline="30000" dirty="0">
                <a:solidFill>
                  <a:schemeClr val="bg1"/>
                </a:solidFill>
                <a:latin typeface="Proxima Nova Semibold" panose="020B060402020202020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 year</a:t>
            </a:r>
          </a:p>
        </p:txBody>
      </p:sp>
      <p:grpSp>
        <p:nvGrpSpPr>
          <p:cNvPr id="23" name="Google Shape;9117;p54">
            <a:extLst>
              <a:ext uri="{FF2B5EF4-FFF2-40B4-BE49-F238E27FC236}">
                <a16:creationId xmlns:a16="http://schemas.microsoft.com/office/drawing/2014/main" id="{B5F3B46D-8B58-4B87-A776-346B1C381C54}"/>
              </a:ext>
            </a:extLst>
          </p:cNvPr>
          <p:cNvGrpSpPr/>
          <p:nvPr/>
        </p:nvGrpSpPr>
        <p:grpSpPr>
          <a:xfrm>
            <a:off x="293778" y="3725129"/>
            <a:ext cx="279476" cy="279476"/>
            <a:chOff x="1379798" y="1723250"/>
            <a:chExt cx="397887" cy="397887"/>
          </a:xfrm>
        </p:grpSpPr>
        <p:sp>
          <p:nvSpPr>
            <p:cNvPr id="24" name="Google Shape;9118;p54">
              <a:extLst>
                <a:ext uri="{FF2B5EF4-FFF2-40B4-BE49-F238E27FC236}">
                  <a16:creationId xmlns:a16="http://schemas.microsoft.com/office/drawing/2014/main" id="{02A00336-7D0F-4F05-BE20-656CBB194C66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  <p:sp>
          <p:nvSpPr>
            <p:cNvPr id="25" name="Google Shape;9119;p54">
              <a:extLst>
                <a:ext uri="{FF2B5EF4-FFF2-40B4-BE49-F238E27FC236}">
                  <a16:creationId xmlns:a16="http://schemas.microsoft.com/office/drawing/2014/main" id="{43790EA9-8965-422B-94D6-A3EE1391A7B1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  <p:sp>
          <p:nvSpPr>
            <p:cNvPr id="26" name="Google Shape;9120;p54">
              <a:extLst>
                <a:ext uri="{FF2B5EF4-FFF2-40B4-BE49-F238E27FC236}">
                  <a16:creationId xmlns:a16="http://schemas.microsoft.com/office/drawing/2014/main" id="{A173A501-6F79-4F1B-8095-2303AC3407D9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  <p:sp>
          <p:nvSpPr>
            <p:cNvPr id="27" name="Google Shape;9121;p54">
              <a:extLst>
                <a:ext uri="{FF2B5EF4-FFF2-40B4-BE49-F238E27FC236}">
                  <a16:creationId xmlns:a16="http://schemas.microsoft.com/office/drawing/2014/main" id="{EB51B324-FBB0-40A7-A4BC-5456700E5ABA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5F7D95"/>
                </a:solidFill>
              </a:endParaRPr>
            </a:p>
          </p:txBody>
        </p:sp>
      </p:grpSp>
      <p:grpSp>
        <p:nvGrpSpPr>
          <p:cNvPr id="33" name="Google Shape;8874;p54">
            <a:extLst>
              <a:ext uri="{FF2B5EF4-FFF2-40B4-BE49-F238E27FC236}">
                <a16:creationId xmlns:a16="http://schemas.microsoft.com/office/drawing/2014/main" id="{C43CDE32-837B-436B-8B09-2BE4348B4FE1}"/>
              </a:ext>
            </a:extLst>
          </p:cNvPr>
          <p:cNvGrpSpPr/>
          <p:nvPr/>
        </p:nvGrpSpPr>
        <p:grpSpPr>
          <a:xfrm>
            <a:off x="281421" y="4304491"/>
            <a:ext cx="304189" cy="214264"/>
            <a:chOff x="-1199300" y="3279250"/>
            <a:chExt cx="293025" cy="206400"/>
          </a:xfrm>
        </p:grpSpPr>
        <p:sp>
          <p:nvSpPr>
            <p:cNvPr id="34" name="Google Shape;8875;p54">
              <a:extLst>
                <a:ext uri="{FF2B5EF4-FFF2-40B4-BE49-F238E27FC236}">
                  <a16:creationId xmlns:a16="http://schemas.microsoft.com/office/drawing/2014/main" id="{D293ACD9-02CD-4091-9414-4AFF519015E1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" name="Google Shape;8876;p54">
              <a:extLst>
                <a:ext uri="{FF2B5EF4-FFF2-40B4-BE49-F238E27FC236}">
                  <a16:creationId xmlns:a16="http://schemas.microsoft.com/office/drawing/2014/main" id="{3AB49137-500B-4EA5-80CC-F226BB45BAEA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" name="Google Shape;8877;p54">
              <a:extLst>
                <a:ext uri="{FF2B5EF4-FFF2-40B4-BE49-F238E27FC236}">
                  <a16:creationId xmlns:a16="http://schemas.microsoft.com/office/drawing/2014/main" id="{5D9B1EF2-35CC-43AA-B41D-9991B0815890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7" name="Google Shape;8878;p54">
              <a:extLst>
                <a:ext uri="{FF2B5EF4-FFF2-40B4-BE49-F238E27FC236}">
                  <a16:creationId xmlns:a16="http://schemas.microsoft.com/office/drawing/2014/main" id="{AFE40345-2C0F-483B-A569-331ACD808312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38" name="Google Shape;9117;p54">
            <a:extLst>
              <a:ext uri="{FF2B5EF4-FFF2-40B4-BE49-F238E27FC236}">
                <a16:creationId xmlns:a16="http://schemas.microsoft.com/office/drawing/2014/main" id="{7C1BFAF4-06BA-40F2-AF0C-E305E951E42E}"/>
              </a:ext>
            </a:extLst>
          </p:cNvPr>
          <p:cNvGrpSpPr/>
          <p:nvPr/>
        </p:nvGrpSpPr>
        <p:grpSpPr>
          <a:xfrm>
            <a:off x="5744596" y="3715148"/>
            <a:ext cx="279476" cy="279476"/>
            <a:chOff x="1379798" y="1723250"/>
            <a:chExt cx="397887" cy="397887"/>
          </a:xfrm>
        </p:grpSpPr>
        <p:sp>
          <p:nvSpPr>
            <p:cNvPr id="39" name="Google Shape;9118;p54">
              <a:extLst>
                <a:ext uri="{FF2B5EF4-FFF2-40B4-BE49-F238E27FC236}">
                  <a16:creationId xmlns:a16="http://schemas.microsoft.com/office/drawing/2014/main" id="{D1EA5E51-EA92-4617-A7D1-FFF389074170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0" name="Google Shape;9119;p54">
              <a:extLst>
                <a:ext uri="{FF2B5EF4-FFF2-40B4-BE49-F238E27FC236}">
                  <a16:creationId xmlns:a16="http://schemas.microsoft.com/office/drawing/2014/main" id="{2D59A02E-547D-4638-A630-1DEDE7F6E5DA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1" name="Google Shape;9120;p54">
              <a:extLst>
                <a:ext uri="{FF2B5EF4-FFF2-40B4-BE49-F238E27FC236}">
                  <a16:creationId xmlns:a16="http://schemas.microsoft.com/office/drawing/2014/main" id="{A940CA2C-9B10-43DF-ADF4-CBF857F0226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2" name="Google Shape;9121;p54">
              <a:extLst>
                <a:ext uri="{FF2B5EF4-FFF2-40B4-BE49-F238E27FC236}">
                  <a16:creationId xmlns:a16="http://schemas.microsoft.com/office/drawing/2014/main" id="{268865F4-22A1-4540-9EE4-FACCC7FEB1BF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43" name="Google Shape;8874;p54">
            <a:extLst>
              <a:ext uri="{FF2B5EF4-FFF2-40B4-BE49-F238E27FC236}">
                <a16:creationId xmlns:a16="http://schemas.microsoft.com/office/drawing/2014/main" id="{0C4250A3-C85B-4295-8A30-2A5DC93289E6}"/>
              </a:ext>
            </a:extLst>
          </p:cNvPr>
          <p:cNvGrpSpPr/>
          <p:nvPr/>
        </p:nvGrpSpPr>
        <p:grpSpPr>
          <a:xfrm>
            <a:off x="5732239" y="4294510"/>
            <a:ext cx="304189" cy="214264"/>
            <a:chOff x="-1199300" y="3279250"/>
            <a:chExt cx="293025" cy="206400"/>
          </a:xfrm>
        </p:grpSpPr>
        <p:sp>
          <p:nvSpPr>
            <p:cNvPr id="44" name="Google Shape;8875;p54">
              <a:extLst>
                <a:ext uri="{FF2B5EF4-FFF2-40B4-BE49-F238E27FC236}">
                  <a16:creationId xmlns:a16="http://schemas.microsoft.com/office/drawing/2014/main" id="{CFBFC908-81A1-480F-98F2-1CEFF3EAB723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5" name="Google Shape;8876;p54">
              <a:extLst>
                <a:ext uri="{FF2B5EF4-FFF2-40B4-BE49-F238E27FC236}">
                  <a16:creationId xmlns:a16="http://schemas.microsoft.com/office/drawing/2014/main" id="{B224246C-9DF7-461D-8385-BE2DAE555EB2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6" name="Google Shape;8877;p54">
              <a:extLst>
                <a:ext uri="{FF2B5EF4-FFF2-40B4-BE49-F238E27FC236}">
                  <a16:creationId xmlns:a16="http://schemas.microsoft.com/office/drawing/2014/main" id="{8D6E10D4-CB75-43D3-A7D0-D8BA709A51C1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7" name="Google Shape;8878;p54">
              <a:extLst>
                <a:ext uri="{FF2B5EF4-FFF2-40B4-BE49-F238E27FC236}">
                  <a16:creationId xmlns:a16="http://schemas.microsoft.com/office/drawing/2014/main" id="{B048ACDC-57D5-4AAB-B6BC-B594717831DD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2617A56-AA74-4443-B5EC-6EDDBC483975}"/>
              </a:ext>
            </a:extLst>
          </p:cNvPr>
          <p:cNvSpPr/>
          <p:nvPr/>
        </p:nvSpPr>
        <p:spPr>
          <a:xfrm>
            <a:off x="564494" y="3709991"/>
            <a:ext cx="2956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https://www.linkedin.com/in/omerberger/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754F17-6026-4AEE-9D29-11F74AE73576}"/>
              </a:ext>
            </a:extLst>
          </p:cNvPr>
          <p:cNvSpPr/>
          <p:nvPr/>
        </p:nvSpPr>
        <p:spPr>
          <a:xfrm>
            <a:off x="6059153" y="3743753"/>
            <a:ext cx="31981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https://www.linkedin.com/in/noalecohen1/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8D9F14-8364-4922-8A28-21655BFE120D}"/>
              </a:ext>
            </a:extLst>
          </p:cNvPr>
          <p:cNvSpPr/>
          <p:nvPr/>
        </p:nvSpPr>
        <p:spPr>
          <a:xfrm>
            <a:off x="564493" y="4239925"/>
            <a:ext cx="2956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oberger96@gmail.com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D5D43F-8511-48DD-A985-4EB2188ECCA6}"/>
              </a:ext>
            </a:extLst>
          </p:cNvPr>
          <p:cNvSpPr/>
          <p:nvPr/>
        </p:nvSpPr>
        <p:spPr>
          <a:xfrm>
            <a:off x="6059153" y="4256775"/>
            <a:ext cx="2041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</a:rPr>
              <a:t>noalecohen1@gmail.com</a:t>
            </a:r>
          </a:p>
        </p:txBody>
      </p:sp>
      <p:pic>
        <p:nvPicPr>
          <p:cNvPr id="6" name="Picture 5" descr="A close up of a girl&#10;&#10;Description automatically generated">
            <a:extLst>
              <a:ext uri="{FF2B5EF4-FFF2-40B4-BE49-F238E27FC236}">
                <a16:creationId xmlns:a16="http://schemas.microsoft.com/office/drawing/2014/main" id="{D64BA290-BB37-4900-BF61-5AA89BDAE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007" y="1416290"/>
            <a:ext cx="1335024" cy="1335024"/>
          </a:xfrm>
          <a:prstGeom prst="rect">
            <a:avLst/>
          </a:prstGeom>
        </p:spPr>
      </p:pic>
      <p:sp>
        <p:nvSpPr>
          <p:cNvPr id="48" name="Google Shape;562;p28">
            <a:extLst>
              <a:ext uri="{FF2B5EF4-FFF2-40B4-BE49-F238E27FC236}">
                <a16:creationId xmlns:a16="http://schemas.microsoft.com/office/drawing/2014/main" id="{B3DA4FA4-34EC-45FB-828F-D35999BE39AC}"/>
              </a:ext>
            </a:extLst>
          </p:cNvPr>
          <p:cNvSpPr txBox="1">
            <a:spLocks/>
          </p:cNvSpPr>
          <p:nvPr/>
        </p:nvSpPr>
        <p:spPr>
          <a:xfrm>
            <a:off x="3411760" y="1186382"/>
            <a:ext cx="2320479" cy="409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  <a:latin typeface="Proxima Nova Semibold" panose="020B0604020202020204" charset="0"/>
                <a:ea typeface="Roboto Black" panose="020B0604020202020204" charset="0"/>
              </a:rPr>
              <a:t>Thank you for watching!</a:t>
            </a: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72ABE51-D614-459D-858D-9D214A0E3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549" y="1424998"/>
            <a:ext cx="1335024" cy="1335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DE4D7C-79EE-4520-B521-93667F725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98" y="4738707"/>
            <a:ext cx="304800" cy="304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9A5806B-2EDD-4274-A5BB-E4125D9F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4596" y="4728726"/>
            <a:ext cx="304800" cy="3048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0F29E51-4952-4A80-AFDA-F1422D92DF6C}"/>
              </a:ext>
            </a:extLst>
          </p:cNvPr>
          <p:cNvSpPr/>
          <p:nvPr/>
        </p:nvSpPr>
        <p:spPr>
          <a:xfrm>
            <a:off x="564492" y="4791400"/>
            <a:ext cx="2956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https://github.com/OBerger96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BD0CF-97C7-4178-BABD-7A7F1F9CF95E}"/>
              </a:ext>
            </a:extLst>
          </p:cNvPr>
          <p:cNvSpPr/>
          <p:nvPr/>
        </p:nvSpPr>
        <p:spPr>
          <a:xfrm>
            <a:off x="6059153" y="4713985"/>
            <a:ext cx="2292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Semibold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https://github.com/noalecohen1</a:t>
            </a:r>
            <a:endParaRPr lang="en-US" sz="1200" dirty="0">
              <a:solidFill>
                <a:schemeClr val="bg1"/>
              </a:solidFill>
              <a:latin typeface="Proxima Nova Semibold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351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Black</vt:lpstr>
      <vt:lpstr>Arial</vt:lpstr>
      <vt:lpstr>Proxima Nova</vt:lpstr>
      <vt:lpstr>Roboto Mono Thin</vt:lpstr>
      <vt:lpstr>Proxima Nova Semibold</vt:lpstr>
      <vt:lpstr>SlidesGo Final Pages</vt:lpstr>
      <vt:lpstr>Advanced Software Development end of semester project</vt:lpstr>
      <vt:lpstr>PowerPoint Presentation</vt:lpstr>
      <vt:lpstr>Project Milestones</vt:lpstr>
      <vt:lpstr>The Server Side</vt:lpstr>
      <vt:lpstr>The Server Side</vt:lpstr>
      <vt:lpstr>The Script Reader</vt:lpstr>
      <vt:lpstr>JavaFX GUI</vt:lpstr>
      <vt:lpstr>The Dynamic Duo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Development Project</dc:title>
  <cp:lastModifiedBy>Omer Berger</cp:lastModifiedBy>
  <cp:revision>65</cp:revision>
  <dcterms:modified xsi:type="dcterms:W3CDTF">2020-06-07T03:36:51Z</dcterms:modified>
</cp:coreProperties>
</file>