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8DC5D9-FB0E-42F5-8CA9-79C288CA9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06FBD1-F456-4CA6-A3F2-F839F4264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30010BA-2A40-4C63-8C13-564A258E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E441-67E7-4EB4-8BD5-3F7DCF5C0F5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98B2CC-A87D-4B21-80DC-94BE4EFD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1D9983-D54C-45E0-B075-FA9A4E82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5D0-AC92-4F58-9A2A-8E0459133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92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758E9A-643E-4C11-9231-7B8E7CE1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3C5E337-06B0-41E3-ACA9-944B4A8A8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2E9021-22DD-45E9-8C05-8F25F0E4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E441-67E7-4EB4-8BD5-3F7DCF5C0F5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EEE2A95-15D4-4B79-8178-631C6565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F80D7E-5749-4885-A6E2-56945138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5D0-AC92-4F58-9A2A-8E0459133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82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C5EB27A-0BF4-4F77-93A0-CCFE9BF47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EE914F4-20B1-4453-AE51-C0ACBAFAB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3CD713-EE93-4EFE-9BE8-AB3A3D26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E441-67E7-4EB4-8BD5-3F7DCF5C0F5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768284B-1BFF-4ECD-87EF-6022CAA8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0A8EE2-7AD3-4FB4-935E-EFD3C822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5D0-AC92-4F58-9A2A-8E0459133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52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61DFC1-C478-4DD2-A5A7-313C6597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5F1BC7-60CC-4D74-AB62-241BDAE2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2D5301-15EC-4EE1-86FC-7DC3ED05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E441-67E7-4EB4-8BD5-3F7DCF5C0F5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CB6E9C-B303-4229-AF6E-FB2A53CE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192D12-19F0-4B4D-812E-B5D1D88D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5D0-AC92-4F58-9A2A-8E0459133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7269C5-D830-49C2-A050-34DB86F8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BA50155C-DF94-4198-84D4-CCE87877A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016433B-A0E8-47C6-B02D-EA6A7BFB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E441-67E7-4EB4-8BD5-3F7DCF5C0F5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73C29B-BB2A-49AD-924C-D30D2574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5A67C38-8BD7-434A-BFA1-FC079894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5D0-AC92-4F58-9A2A-8E0459133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73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7630DC-8E82-4B77-BB49-982F8149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4F7D599-70EF-460A-B8C0-5A11A40D2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3BA76DF7-FD5B-4BDE-995F-39DBADF01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0185C9-B79B-4434-B70D-750A6380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E441-67E7-4EB4-8BD5-3F7DCF5C0F5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7E1F0CA-0B79-40C7-A7C5-E46CC78C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2F81959-2C6F-4E03-9403-DFEBD01D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5D0-AC92-4F58-9A2A-8E0459133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51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C5AEB7-AEFB-42B6-94B9-65F4EDB9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28C5A3A1-1629-492A-B487-0615F9D3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1B1599F-7378-447F-80CA-4F7973FCC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C3B8795C-1589-48E0-A912-8E8D39E5F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E8807BD-0C81-4A41-B93B-8A3F1BCE6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896AA69-C2C1-4F91-90D9-6FEF1912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E441-67E7-4EB4-8BD5-3F7DCF5C0F5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95BEB78-E6E3-47E0-A8FA-7307C65A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86BE833-1BC8-47CB-9CD4-92D036E1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5D0-AC92-4F58-9A2A-8E0459133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76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3F4D9-02BA-4824-B88C-0ABF6F11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A43A8F3-9F4D-40B1-A720-38FDE1A1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E441-67E7-4EB4-8BD5-3F7DCF5C0F5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57B32FC-2C32-44DF-B501-D9B2D6ED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59D4457-53DE-460F-A89D-F11424FD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5D0-AC92-4F58-9A2A-8E0459133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3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04C9109-22C6-4AF8-A198-4351934C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E441-67E7-4EB4-8BD5-3F7DCF5C0F5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43BD2F0-A631-4F15-963C-8E7A4F1E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8D69ED6-3A92-4874-9190-552B921B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5D0-AC92-4F58-9A2A-8E0459133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73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1069F7-54FA-4645-AAA0-DC90B948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49EAF58-FC87-42CF-944A-6F43D8449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DB041672-2DC1-40E7-AA97-EBE43572A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19ACCC9-9903-4E07-AFD8-B82A219E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E441-67E7-4EB4-8BD5-3F7DCF5C0F5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DF30BDD-B761-4A5B-8785-ABBAC0EA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210235-442D-4CA1-B94E-7F47F558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5D0-AC92-4F58-9A2A-8E0459133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66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0FD3F-1E08-4F5B-9E2A-5A99772E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45A49F9-4988-469B-8A01-5E3071671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022D601-F772-4544-9CD6-F173C7BA6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4D2870F-6A48-4B52-9505-4B277B15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E441-67E7-4EB4-8BD5-3F7DCF5C0F5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CE55419-D01D-4281-AF4D-060FC8A2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AD929A-FB80-4BE0-A997-20C44338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5D0-AC92-4F58-9A2A-8E0459133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3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7290FC7-EFB4-470A-8278-A1DBA952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CFAD1168-F35B-4C16-89C8-33AA4F15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48D86E-726B-41A9-90BB-E2DF852B5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EE441-67E7-4EB4-8BD5-3F7DCF5C0F5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A4A49D0-DFC5-4590-98F9-6C312F6CB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9AAF285-A4AC-489A-9FF7-E7B9F3379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425D0-AC92-4F58-9A2A-8E0459133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8BFF68AC-CDF1-43FC-84B9-08802CF26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78" y="0"/>
            <a:ext cx="7183243" cy="6858000"/>
          </a:xfrm>
          <a:prstGeom prst="rect">
            <a:avLst/>
          </a:prstGeom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7BA03821-91CA-4EA0-9DDC-F225ECD958D6}"/>
              </a:ext>
            </a:extLst>
          </p:cNvPr>
          <p:cNvSpPr/>
          <p:nvPr/>
        </p:nvSpPr>
        <p:spPr>
          <a:xfrm>
            <a:off x="5894962" y="2714017"/>
            <a:ext cx="661481" cy="4085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E468B16-6ADF-4A5E-97D7-B2C5EE036E5C}"/>
              </a:ext>
            </a:extLst>
          </p:cNvPr>
          <p:cNvSpPr txBox="1"/>
          <p:nvPr/>
        </p:nvSpPr>
        <p:spPr>
          <a:xfrm>
            <a:off x="6556442" y="2619632"/>
            <a:ext cx="87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Was not present so was added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806DEFE-980D-4CF3-BAA1-B38EC6642B23}"/>
              </a:ext>
            </a:extLst>
          </p:cNvPr>
          <p:cNvSpPr txBox="1"/>
          <p:nvPr/>
        </p:nvSpPr>
        <p:spPr>
          <a:xfrm>
            <a:off x="4885038" y="2714017"/>
            <a:ext cx="93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Unplanned public transportation irregularity</a:t>
            </a:r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1BC7DDB8-8594-4C56-A655-BDE9D2326FB2}"/>
              </a:ext>
            </a:extLst>
          </p:cNvPr>
          <p:cNvSpPr/>
          <p:nvPr/>
        </p:nvSpPr>
        <p:spPr>
          <a:xfrm>
            <a:off x="4885038" y="2714017"/>
            <a:ext cx="939113" cy="461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B4A9EE12-19D5-44BF-9340-ED9CF17438DF}"/>
              </a:ext>
            </a:extLst>
          </p:cNvPr>
          <p:cNvSpPr/>
          <p:nvPr/>
        </p:nvSpPr>
        <p:spPr>
          <a:xfrm rot="18314261">
            <a:off x="5273204" y="2454110"/>
            <a:ext cx="421629" cy="111252"/>
          </a:xfrm>
          <a:prstGeom prst="rightArrow">
            <a:avLst>
              <a:gd name="adj1" fmla="val 0"/>
              <a:gd name="adj2" fmla="val 604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B0A8B76-A25C-4A2F-8F8C-DE1E1ACFBF1F}"/>
              </a:ext>
            </a:extLst>
          </p:cNvPr>
          <p:cNvSpPr txBox="1"/>
          <p:nvPr/>
        </p:nvSpPr>
        <p:spPr>
          <a:xfrm>
            <a:off x="2847975" y="3976973"/>
            <a:ext cx="92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Planned public transportation irregularity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947EEB03-9E82-45BA-8F85-7DC9FDC04977}"/>
              </a:ext>
            </a:extLst>
          </p:cNvPr>
          <p:cNvSpPr/>
          <p:nvPr/>
        </p:nvSpPr>
        <p:spPr>
          <a:xfrm>
            <a:off x="2947103" y="3976972"/>
            <a:ext cx="723900" cy="461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Šipka: doprava 12">
            <a:extLst>
              <a:ext uri="{FF2B5EF4-FFF2-40B4-BE49-F238E27FC236}">
                <a16:creationId xmlns:a16="http://schemas.microsoft.com/office/drawing/2014/main" id="{5E717A39-725A-4146-9521-51E38BFB6D09}"/>
              </a:ext>
            </a:extLst>
          </p:cNvPr>
          <p:cNvSpPr/>
          <p:nvPr/>
        </p:nvSpPr>
        <p:spPr>
          <a:xfrm rot="18425913">
            <a:off x="3185542" y="3659307"/>
            <a:ext cx="542816" cy="126236"/>
          </a:xfrm>
          <a:prstGeom prst="rightArrow">
            <a:avLst>
              <a:gd name="adj1" fmla="val 0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D119196-ED3A-430D-8FB5-467602547A4D}"/>
              </a:ext>
            </a:extLst>
          </p:cNvPr>
          <p:cNvGrpSpPr/>
          <p:nvPr/>
        </p:nvGrpSpPr>
        <p:grpSpPr>
          <a:xfrm>
            <a:off x="6993485" y="619125"/>
            <a:ext cx="2874415" cy="5391150"/>
            <a:chOff x="6993485" y="619125"/>
            <a:chExt cx="2874415" cy="5353050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6D69F56-DDAF-4E25-80B6-2E7496042873}"/>
                </a:ext>
              </a:extLst>
            </p:cNvPr>
            <p:cNvCxnSpPr/>
            <p:nvPr/>
          </p:nvCxnSpPr>
          <p:spPr>
            <a:xfrm>
              <a:off x="9048750" y="619125"/>
              <a:ext cx="8191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890B4E35-A27D-4BAD-A0CC-8812D6D8291F}"/>
                </a:ext>
              </a:extLst>
            </p:cNvPr>
            <p:cNvCxnSpPr/>
            <p:nvPr/>
          </p:nvCxnSpPr>
          <p:spPr>
            <a:xfrm>
              <a:off x="9867900" y="619125"/>
              <a:ext cx="0" cy="53530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Přímá spojnice se šipkou 18">
              <a:extLst>
                <a:ext uri="{FF2B5EF4-FFF2-40B4-BE49-F238E27FC236}">
                  <a16:creationId xmlns:a16="http://schemas.microsoft.com/office/drawing/2014/main" id="{A8D161DF-1223-49F9-9C9C-F9BFE7495EC3}"/>
                </a:ext>
              </a:extLst>
            </p:cNvPr>
            <p:cNvCxnSpPr/>
            <p:nvPr/>
          </p:nvCxnSpPr>
          <p:spPr>
            <a:xfrm flipH="1">
              <a:off x="6993485" y="5972175"/>
              <a:ext cx="287441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802C656D-0427-4224-A7A3-76E72BB5C481}"/>
              </a:ext>
            </a:extLst>
          </p:cNvPr>
          <p:cNvSpPr txBox="1"/>
          <p:nvPr/>
        </p:nvSpPr>
        <p:spPr>
          <a:xfrm>
            <a:off x="7820025" y="5819774"/>
            <a:ext cx="1352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has an effect on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C085BA0-F64D-4443-9DE8-1F0216D34CA9}"/>
              </a:ext>
            </a:extLst>
          </p:cNvPr>
          <p:cNvSpPr txBox="1"/>
          <p:nvPr/>
        </p:nvSpPr>
        <p:spPr>
          <a:xfrm>
            <a:off x="3671003" y="940794"/>
            <a:ext cx="989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Suggested solution</a:t>
            </a:r>
          </a:p>
        </p:txBody>
      </p:sp>
      <p:sp>
        <p:nvSpPr>
          <p:cNvPr id="23" name="Obdélník: se zakulacenými rohy 22">
            <a:extLst>
              <a:ext uri="{FF2B5EF4-FFF2-40B4-BE49-F238E27FC236}">
                <a16:creationId xmlns:a16="http://schemas.microsoft.com/office/drawing/2014/main" id="{F3FE81EC-8D2E-4D2F-9CC3-F8A36E95DA8F}"/>
              </a:ext>
            </a:extLst>
          </p:cNvPr>
          <p:cNvSpPr/>
          <p:nvPr/>
        </p:nvSpPr>
        <p:spPr>
          <a:xfrm>
            <a:off x="3671003" y="940794"/>
            <a:ext cx="989312" cy="215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Šipka: doprava 23">
            <a:extLst>
              <a:ext uri="{FF2B5EF4-FFF2-40B4-BE49-F238E27FC236}">
                <a16:creationId xmlns:a16="http://schemas.microsoft.com/office/drawing/2014/main" id="{D5A783C4-85F8-4119-817A-6DE8B2658BBC}"/>
              </a:ext>
            </a:extLst>
          </p:cNvPr>
          <p:cNvSpPr/>
          <p:nvPr/>
        </p:nvSpPr>
        <p:spPr>
          <a:xfrm rot="9980637">
            <a:off x="4557843" y="764433"/>
            <a:ext cx="1001720" cy="67389"/>
          </a:xfrm>
          <a:prstGeom prst="rightArrow">
            <a:avLst>
              <a:gd name="adj1" fmla="val 0"/>
              <a:gd name="adj2" fmla="val 604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3920037D-6E81-428F-ACB1-A1E459AAE75A}"/>
              </a:ext>
            </a:extLst>
          </p:cNvPr>
          <p:cNvSpPr txBox="1"/>
          <p:nvPr/>
        </p:nvSpPr>
        <p:spPr>
          <a:xfrm>
            <a:off x="4660315" y="820036"/>
            <a:ext cx="842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Has suggestion</a:t>
            </a:r>
          </a:p>
        </p:txBody>
      </p:sp>
    </p:spTree>
    <p:extLst>
      <p:ext uri="{BB962C8B-B14F-4D97-AF65-F5344CB8AC3E}">
        <p14:creationId xmlns:p14="http://schemas.microsoft.com/office/powerpoint/2010/main" val="359506483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22</Words>
  <Application>Microsoft Office PowerPoint</Application>
  <PresentationFormat>Širokoúhlá obrazovka</PresentationFormat>
  <Paragraphs>6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ondra</dc:creator>
  <cp:lastModifiedBy>ondra</cp:lastModifiedBy>
  <cp:revision>3</cp:revision>
  <dcterms:created xsi:type="dcterms:W3CDTF">2018-02-01T08:35:07Z</dcterms:created>
  <dcterms:modified xsi:type="dcterms:W3CDTF">2018-02-01T10:49:52Z</dcterms:modified>
</cp:coreProperties>
</file>