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Manu gonzalez lastre"/>
  <p:cmAuthor clrIdx="1" id="1" initials="" lastIdx="1" name="Jorge Vega Martí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23T23:59:45.921">
    <p:pos x="6000" y="0"/>
    <p:text>aquí yo representaría el modelo con un dibujo sencillo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10-24T00:21:06.456">
    <p:pos x="1195" y="765"/>
    <p:text>aquí no sé si es que tendríamos que explorar campos más altos para que pudieramos forzar a la rama de magnetización -1 a crecer, pero lo dudo. Lo podemos comentar como algo curioso. Que mantenga durante tanto tiempo la magnetización negativa, quizá algo esté mal.
Edit: creo que soy daltonico, pero estoy pasandolo regular para ver la diferencia entre los dos ultimos colores</p:text>
  </p:cm>
  <p:cm authorId="1" idx="1" dt="2021-10-24T00:18:24.980">
    <p:pos x="1195" y="765"/>
    <p:text>De hecho el último punto de T=0.1 sale M=1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10-24T00:03:44.504">
    <p:pos x="6000" y="0"/>
    <p:text>antes de meter este tocho, hacer un minidibujo diciendo que vamos como a ahcer un bucle, donde ahgamos que el sistema no colapse midiendolo, sino que dejemos que las funciones de onda interactúen unas con otras.
Yo personalmente esperaría que las correlaciones cambiaran.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10-24T00:06:01.270">
    <p:pos x="6000" y="0"/>
    <p:text>aquí lo malo es que las otras simulaciones de h=0 están para 8 qubits, no paa 4m no podemos hacer comparaciones de manzanas con manzanas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d58ee51d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d58ee51d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9d58ee51d_5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9d58ee51d_5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650344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650344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d58ee51d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d58ee51d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503444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6503444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d58ee4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9d58ee4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6503444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6503444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9d58ee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9d58ee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46500"/>
            <a:ext cx="85206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80"/>
              <a:t>The 1D Ising Model on a Quantum Computer</a:t>
            </a:r>
            <a:endParaRPr sz="44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11450"/>
            <a:ext cx="8520600" cy="22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89"/>
              <a:t>Hackathon Cuántico Madrid</a:t>
            </a:r>
            <a:endParaRPr sz="418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89"/>
              <a:t>Octubre 2021</a:t>
            </a:r>
            <a:endParaRPr sz="418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8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Manuel Eduardo González Lastre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Francisco Jesús Matute Fernández-Cañadas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Jorge Vega Martín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Jaume Zuriaga Puig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Omar Bouzid Mambrilla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Background: Metropolis sampling of the Ising model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6571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Prepare initial system configuration with energy </a:t>
            </a:r>
            <a:r>
              <a:rPr lang="es" sz="1900">
                <a:solidFill>
                  <a:schemeClr val="dk1"/>
                </a:solidFill>
              </a:rPr>
              <a:t>Econf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Generate test configuration with energy Etest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If Etest &lt; Econf the test configuration becomes the new system configuration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If not, the test configuration becomes the new configuration with probability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p = exp(-(Etest-</a:t>
            </a:r>
            <a:r>
              <a:rPr lang="es" sz="1900">
                <a:solidFill>
                  <a:schemeClr val="dk1"/>
                </a:solidFill>
              </a:rPr>
              <a:t>Econf</a:t>
            </a:r>
            <a:r>
              <a:rPr lang="es" sz="1900">
                <a:solidFill>
                  <a:schemeClr val="dk1"/>
                </a:solidFill>
              </a:rPr>
              <a:t>)/T)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</a:rPr>
              <a:t>Repeat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775" y="2571750"/>
            <a:ext cx="2571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579400" y="3986200"/>
            <a:ext cx="238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Image from </a:t>
            </a:r>
            <a:r>
              <a:rPr lang="es" sz="1200">
                <a:solidFill>
                  <a:schemeClr val="accent1"/>
                </a:solidFill>
              </a:rPr>
              <a:t>https://personal.math.ubc.ca/~andrewr/research/intro_html/node14.html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41611" l="0" r="0" t="19106"/>
          <a:stretch/>
        </p:blipFill>
        <p:spPr>
          <a:xfrm>
            <a:off x="311700" y="3489075"/>
            <a:ext cx="3339700" cy="7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Background: Metropolis sampling of the Ising model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75" y="2571750"/>
            <a:ext cx="2571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579400" y="3986200"/>
            <a:ext cx="238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Image from </a:t>
            </a:r>
            <a:r>
              <a:rPr lang="es" sz="1200">
                <a:solidFill>
                  <a:schemeClr val="accent1"/>
                </a:solidFill>
              </a:rPr>
              <a:t>https://personal.math.ubc.ca/~andrewr/research/intro_html/node14.html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41611" l="0" r="0" t="19106"/>
          <a:stretch/>
        </p:blipFill>
        <p:spPr>
          <a:xfrm>
            <a:off x="311700" y="3489075"/>
            <a:ext cx="3339700" cy="7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587700" y="1400425"/>
            <a:ext cx="1080600" cy="777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933450" y="1481575"/>
            <a:ext cx="47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S</a:t>
            </a:r>
            <a:endParaRPr sz="2800"/>
          </a:p>
        </p:txBody>
      </p:sp>
      <p:sp>
        <p:nvSpPr>
          <p:cNvPr id="75" name="Google Shape;75;p15"/>
          <p:cNvSpPr/>
          <p:nvPr/>
        </p:nvSpPr>
        <p:spPr>
          <a:xfrm>
            <a:off x="5705588" y="1357200"/>
            <a:ext cx="1080600" cy="777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051355" y="1438350"/>
            <a:ext cx="6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S’ </a:t>
            </a:r>
            <a:endParaRPr sz="2800"/>
          </a:p>
        </p:txBody>
      </p:sp>
      <p:cxnSp>
        <p:nvCxnSpPr>
          <p:cNvPr id="77" name="Google Shape;77;p15"/>
          <p:cNvCxnSpPr/>
          <p:nvPr/>
        </p:nvCxnSpPr>
        <p:spPr>
          <a:xfrm>
            <a:off x="1806700" y="1901800"/>
            <a:ext cx="3760500" cy="2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531" y="1357211"/>
            <a:ext cx="2871775" cy="35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1D Ising Model at H=0: the algorithm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5675"/>
            <a:ext cx="6238475" cy="24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075" y="1118200"/>
            <a:ext cx="2994556" cy="38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132500" y="564100"/>
            <a:ext cx="286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Table from: </a:t>
            </a:r>
            <a:r>
              <a:rPr lang="es" sz="1200">
                <a:solidFill>
                  <a:schemeClr val="accent1"/>
                </a:solidFill>
              </a:rPr>
              <a:t>https://arxiv.org/abs/quant-ph/0404143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1D Ising Model at H=0: magnetization vs. temperature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450" y="1216775"/>
            <a:ext cx="4663550" cy="32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325" y="1216775"/>
            <a:ext cx="4598323" cy="32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925" y="4504563"/>
            <a:ext cx="2886254" cy="3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0301" y="4504576"/>
            <a:ext cx="3041986" cy="3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061225" y="4436275"/>
            <a:ext cx="143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Initial states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Extending </a:t>
            </a:r>
            <a:r>
              <a:rPr lang="es"/>
              <a:t>1D Ising Model for H≠0: the algorithm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aquí circuito y tabla de verdad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350" y="1152475"/>
            <a:ext cx="3876775" cy="22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850" y="3364700"/>
            <a:ext cx="2728743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450" y="1072425"/>
            <a:ext cx="4936425" cy="400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Extending 1D Ising Model for H≠0: the results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239" y="1215300"/>
            <a:ext cx="5349525" cy="37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Introducing entanglement: the algorithm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aquí circuito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77202"/>
            <a:ext cx="9144001" cy="316694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8533200" y="4125500"/>
            <a:ext cx="610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...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Introducing entanglement: the results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250" y="1437300"/>
            <a:ext cx="4078050" cy="300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5098250" y="4552525"/>
            <a:ext cx="22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(4 iterations)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25" y="1333650"/>
            <a:ext cx="4218898" cy="31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773525" y="4334675"/>
            <a:ext cx="224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(1 iteration)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5700" y="4580423"/>
            <a:ext cx="1543475" cy="3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3450" y="4580435"/>
            <a:ext cx="1543475" cy="344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