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theme/themeOverride49.xml" ContentType="application/vnd.openxmlformats-officedocument.themeOverr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ppt/theme/themeOverride52.xml" ContentType="application/vnd.openxmlformats-officedocument.themeOverrid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theme/themeOverride53.xml" ContentType="application/vnd.openxmlformats-officedocument.themeOverride+xml"/>
  <Override PartName="/ppt/theme/themeOverride54.xml" ContentType="application/vnd.openxmlformats-officedocument.themeOverride+xml"/>
  <Override PartName="/ppt/theme/themeOverride55.xml" ContentType="application/vnd.openxmlformats-officedocument.themeOverride+xml"/>
  <Override PartName="/ppt/theme/themeOverride56.xml" ContentType="application/vnd.openxmlformats-officedocument.themeOverrid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theme/themeOverride57.xml" ContentType="application/vnd.openxmlformats-officedocument.themeOverride+xml"/>
  <Override PartName="/ppt/theme/themeOverride58.xml" ContentType="application/vnd.openxmlformats-officedocument.themeOverride+xml"/>
  <Override PartName="/ppt/theme/themeOverride59.xml" ContentType="application/vnd.openxmlformats-officedocument.themeOverride+xml"/>
  <Override PartName="/ppt/theme/themeOverride60.xml" ContentType="application/vnd.openxmlformats-officedocument.themeOverrid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theme/themeOverride61.xml" ContentType="application/vnd.openxmlformats-officedocument.themeOverride+xml"/>
  <Override PartName="/ppt/theme/themeOverride62.xml" ContentType="application/vnd.openxmlformats-officedocument.themeOverride+xml"/>
  <Override PartName="/ppt/theme/themeOverride63.xml" ContentType="application/vnd.openxmlformats-officedocument.themeOverride+xml"/>
  <Override PartName="/ppt/theme/themeOverride64.xml" ContentType="application/vnd.openxmlformats-officedocument.themeOverrid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theme/themeOverride65.xml" ContentType="application/vnd.openxmlformats-officedocument.themeOverride+xml"/>
  <Override PartName="/ppt/theme/themeOverride66.xml" ContentType="application/vnd.openxmlformats-officedocument.themeOverride+xml"/>
  <Override PartName="/ppt/theme/themeOverride67.xml" ContentType="application/vnd.openxmlformats-officedocument.themeOverride+xml"/>
  <Override PartName="/ppt/theme/themeOverride68.xml" ContentType="application/vnd.openxmlformats-officedocument.themeOverrid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ppt/theme/themeOverride69.xml" ContentType="application/vnd.openxmlformats-officedocument.themeOverride+xml"/>
  <Override PartName="/ppt/theme/themeOverride70.xml" ContentType="application/vnd.openxmlformats-officedocument.themeOverride+xml"/>
  <Override PartName="/ppt/theme/themeOverride71.xml" ContentType="application/vnd.openxmlformats-officedocument.themeOverride+xml"/>
  <Override PartName="/ppt/theme/themeOverride72.xml" ContentType="application/vnd.openxmlformats-officedocument.themeOverrid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19.xml" ContentType="application/vnd.openxmlformats-officedocument.theme+xml"/>
  <Override PartName="/ppt/theme/themeOverride73.xml" ContentType="application/vnd.openxmlformats-officedocument.themeOverride+xml"/>
  <Override PartName="/ppt/theme/themeOverride74.xml" ContentType="application/vnd.openxmlformats-officedocument.themeOverride+xml"/>
  <Override PartName="/ppt/theme/themeOverride75.xml" ContentType="application/vnd.openxmlformats-officedocument.themeOverride+xml"/>
  <Override PartName="/ppt/theme/themeOverride76.xml" ContentType="application/vnd.openxmlformats-officedocument.themeOverrid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20.xml" ContentType="application/vnd.openxmlformats-officedocument.theme+xml"/>
  <Override PartName="/ppt/theme/themeOverride77.xml" ContentType="application/vnd.openxmlformats-officedocument.themeOverride+xml"/>
  <Override PartName="/ppt/theme/themeOverride78.xml" ContentType="application/vnd.openxmlformats-officedocument.themeOverride+xml"/>
  <Override PartName="/ppt/theme/themeOverride79.xml" ContentType="application/vnd.openxmlformats-officedocument.themeOverride+xml"/>
  <Override PartName="/ppt/theme/themeOverride80.xml" ContentType="application/vnd.openxmlformats-officedocument.themeOverrid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1.xml" ContentType="application/vnd.openxmlformats-officedocument.theme+xml"/>
  <Override PartName="/ppt/theme/themeOverride81.xml" ContentType="application/vnd.openxmlformats-officedocument.themeOverride+xml"/>
  <Override PartName="/ppt/theme/themeOverride82.xml" ContentType="application/vnd.openxmlformats-officedocument.themeOverride+xml"/>
  <Override PartName="/ppt/theme/themeOverride83.xml" ContentType="application/vnd.openxmlformats-officedocument.themeOverride+xml"/>
  <Override PartName="/ppt/theme/themeOverride84.xml" ContentType="application/vnd.openxmlformats-officedocument.themeOverride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2.xml" ContentType="application/vnd.openxmlformats-officedocument.theme+xml"/>
  <Override PartName="/ppt/theme/themeOverride85.xml" ContentType="application/vnd.openxmlformats-officedocument.themeOverride+xml"/>
  <Override PartName="/ppt/theme/themeOverride86.xml" ContentType="application/vnd.openxmlformats-officedocument.themeOverride+xml"/>
  <Override PartName="/ppt/theme/themeOverride87.xml" ContentType="application/vnd.openxmlformats-officedocument.themeOverride+xml"/>
  <Override PartName="/ppt/theme/themeOverride88.xml" ContentType="application/vnd.openxmlformats-officedocument.themeOverride+xml"/>
  <Override PartName="/ppt/theme/theme2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  <p:sldMasterId id="2147483699" r:id="rId4"/>
    <p:sldMasterId id="2147483712" r:id="rId5"/>
    <p:sldMasterId id="2147483725" r:id="rId6"/>
    <p:sldMasterId id="2147483738" r:id="rId7"/>
    <p:sldMasterId id="2147483751" r:id="rId8"/>
    <p:sldMasterId id="2147483764" r:id="rId9"/>
    <p:sldMasterId id="2147483777" r:id="rId10"/>
    <p:sldMasterId id="2147483790" r:id="rId11"/>
    <p:sldMasterId id="2147483803" r:id="rId12"/>
    <p:sldMasterId id="2147483816" r:id="rId13"/>
    <p:sldMasterId id="2147483829" r:id="rId14"/>
    <p:sldMasterId id="2147483842" r:id="rId15"/>
    <p:sldMasterId id="2147483855" r:id="rId16"/>
    <p:sldMasterId id="2147483868" r:id="rId17"/>
    <p:sldMasterId id="2147483881" r:id="rId18"/>
    <p:sldMasterId id="2147483894" r:id="rId19"/>
    <p:sldMasterId id="2147483907" r:id="rId20"/>
    <p:sldMasterId id="2147483920" r:id="rId21"/>
    <p:sldMasterId id="2147483933" r:id="rId22"/>
  </p:sldMasterIdLst>
  <p:notesMasterIdLst>
    <p:notesMasterId r:id="rId54"/>
  </p:notesMasterIdLst>
  <p:sldIdLst>
    <p:sldId id="258" r:id="rId23"/>
    <p:sldId id="257" r:id="rId24"/>
    <p:sldId id="259" r:id="rId25"/>
    <p:sldId id="260" r:id="rId26"/>
    <p:sldId id="261" r:id="rId27"/>
    <p:sldId id="262" r:id="rId28"/>
    <p:sldId id="263" r:id="rId29"/>
    <p:sldId id="272" r:id="rId30"/>
    <p:sldId id="271" r:id="rId31"/>
    <p:sldId id="270" r:id="rId32"/>
    <p:sldId id="264" r:id="rId33"/>
    <p:sldId id="265" r:id="rId34"/>
    <p:sldId id="266" r:id="rId35"/>
    <p:sldId id="267" r:id="rId36"/>
    <p:sldId id="268" r:id="rId37"/>
    <p:sldId id="269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3" r:id="rId47"/>
    <p:sldId id="281" r:id="rId48"/>
    <p:sldId id="282" r:id="rId49"/>
    <p:sldId id="284" r:id="rId50"/>
    <p:sldId id="285" r:id="rId51"/>
    <p:sldId id="286" r:id="rId52"/>
    <p:sldId id="28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4.xml"/><Relationship Id="rId39" Type="http://schemas.openxmlformats.org/officeDocument/2006/relationships/slide" Target="slides/slide17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2.xml"/><Relationship Id="rId42" Type="http://schemas.openxmlformats.org/officeDocument/2006/relationships/slide" Target="slides/slide20.xml"/><Relationship Id="rId47" Type="http://schemas.openxmlformats.org/officeDocument/2006/relationships/slide" Target="slides/slide25.xml"/><Relationship Id="rId50" Type="http://schemas.openxmlformats.org/officeDocument/2006/relationships/slide" Target="slides/slide28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slide" Target="slides/slide18.xml"/><Relationship Id="rId45" Type="http://schemas.openxmlformats.org/officeDocument/2006/relationships/slide" Target="slides/slide23.xml"/><Relationship Id="rId53" Type="http://schemas.openxmlformats.org/officeDocument/2006/relationships/slide" Target="slides/slide3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slide" Target="slides/slide21.xml"/><Relationship Id="rId48" Type="http://schemas.openxmlformats.org/officeDocument/2006/relationships/slide" Target="slides/slide26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slide" Target="slides/slide24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49" Type="http://schemas.openxmlformats.org/officeDocument/2006/relationships/slide" Target="slides/slide27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9.xml"/><Relationship Id="rId44" Type="http://schemas.openxmlformats.org/officeDocument/2006/relationships/slide" Target="slides/slide22.xml"/><Relationship Id="rId52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B8E48-646B-4AD2-98BD-1392FEBE5C29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245EF-3494-4BAC-A4BF-227396DA2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1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6DBDBF-26EB-4832-9B39-755E6BE60CF5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507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D198FD-A032-4432-AEB2-38AD8E36F531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616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D46AC4-BE57-4D4A-95AF-1AB796C72BED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13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8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71F49D-D3B7-4BFA-AD28-22F008DB6018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21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57C0F3F-6B67-4825-8C2C-5CE14E882BB6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60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1D7085-C98D-483C-AFA4-E66EB5A4C515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559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36BF29-4935-4598-9866-541BC6F0F163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708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E132CB-BA94-40B9-BADB-21123FEB5D9B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19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46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9A7FE1-B411-4074-A5CC-52AD76083A73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20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110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11D3DF-D266-4786-B9D2-E0B15C896FC9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292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C3EA5C-B670-4B65-8F22-04F4032B9072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22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28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5419F31-30E6-459A-B88C-F3E58C48D840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327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04C213-C914-4616-A783-2C4CBDC38085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23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555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79B85B-237D-401B-BEED-77D8C4F00581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764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ABB012-1E7E-4C56-BCA1-903F0278A08C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25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19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6C30F92-8D15-42B2-A211-2D0A0C668631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597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79BC6D-E691-4F8D-ACAE-53934E075F1C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27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063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61C07D-9032-4351-89C0-374F7275E2A4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448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E009BE-68B7-40CC-BAD5-487987B43754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289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1E54F0-E7C0-4AB4-8E62-39A0F39BD13F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36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25C8CB-00D2-4D08-819D-0BA7E71773AC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155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FB4289-06A7-4DD4-880E-CE43EAA477F2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355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FB4289-06A7-4DD4-880E-CE43EAA477F2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805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6B51FD-52CE-4181-97E5-65916333724E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819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64A7F9-2160-4613-B981-23D064096DC9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39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3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3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3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0.xml"/><Relationship Id="rId1" Type="http://schemas.openxmlformats.org/officeDocument/2006/relationships/themeOverride" Target="../theme/themeOverride37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0.xml"/><Relationship Id="rId1" Type="http://schemas.openxmlformats.org/officeDocument/2006/relationships/themeOverride" Target="../theme/themeOverride3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0.xml"/><Relationship Id="rId1" Type="http://schemas.openxmlformats.org/officeDocument/2006/relationships/themeOverride" Target="../theme/themeOverride3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0.xml"/><Relationship Id="rId1" Type="http://schemas.openxmlformats.org/officeDocument/2006/relationships/themeOverride" Target="../theme/themeOverride4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1.xml"/><Relationship Id="rId1" Type="http://schemas.openxmlformats.org/officeDocument/2006/relationships/themeOverride" Target="../theme/themeOverride4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1.xml"/><Relationship Id="rId1" Type="http://schemas.openxmlformats.org/officeDocument/2006/relationships/themeOverride" Target="../theme/themeOverride4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1.xml"/><Relationship Id="rId1" Type="http://schemas.openxmlformats.org/officeDocument/2006/relationships/themeOverride" Target="../theme/themeOverride4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1.xml"/><Relationship Id="rId1" Type="http://schemas.openxmlformats.org/officeDocument/2006/relationships/themeOverride" Target="../theme/themeOverride4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45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46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4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4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3.xml"/><Relationship Id="rId1" Type="http://schemas.openxmlformats.org/officeDocument/2006/relationships/themeOverride" Target="../theme/themeOverride49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3.xml"/><Relationship Id="rId1" Type="http://schemas.openxmlformats.org/officeDocument/2006/relationships/themeOverride" Target="../theme/themeOverride5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3.xml"/><Relationship Id="rId1" Type="http://schemas.openxmlformats.org/officeDocument/2006/relationships/themeOverride" Target="../theme/themeOverride5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3.xml"/><Relationship Id="rId1" Type="http://schemas.openxmlformats.org/officeDocument/2006/relationships/themeOverride" Target="../theme/themeOverride5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4.xml"/><Relationship Id="rId1" Type="http://schemas.openxmlformats.org/officeDocument/2006/relationships/themeOverride" Target="../theme/themeOverride5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4.xml"/><Relationship Id="rId1" Type="http://schemas.openxmlformats.org/officeDocument/2006/relationships/themeOverride" Target="../theme/themeOverride5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4.xml"/><Relationship Id="rId1" Type="http://schemas.openxmlformats.org/officeDocument/2006/relationships/themeOverride" Target="../theme/themeOverride5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4.xml"/><Relationship Id="rId1" Type="http://schemas.openxmlformats.org/officeDocument/2006/relationships/themeOverride" Target="../theme/themeOverride5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5.xml"/><Relationship Id="rId1" Type="http://schemas.openxmlformats.org/officeDocument/2006/relationships/themeOverride" Target="../theme/themeOverride57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5.xml"/><Relationship Id="rId1" Type="http://schemas.openxmlformats.org/officeDocument/2006/relationships/themeOverride" Target="../theme/themeOverride58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5.xml"/><Relationship Id="rId1" Type="http://schemas.openxmlformats.org/officeDocument/2006/relationships/themeOverride" Target="../theme/themeOverride59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5.xml"/><Relationship Id="rId1" Type="http://schemas.openxmlformats.org/officeDocument/2006/relationships/themeOverride" Target="../theme/themeOverride60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6.xml"/><Relationship Id="rId1" Type="http://schemas.openxmlformats.org/officeDocument/2006/relationships/themeOverride" Target="../theme/themeOverride61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6.xml"/><Relationship Id="rId1" Type="http://schemas.openxmlformats.org/officeDocument/2006/relationships/themeOverride" Target="../theme/themeOverride6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6.xml"/><Relationship Id="rId1" Type="http://schemas.openxmlformats.org/officeDocument/2006/relationships/themeOverride" Target="../theme/themeOverride63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6.xml"/><Relationship Id="rId1" Type="http://schemas.openxmlformats.org/officeDocument/2006/relationships/themeOverride" Target="../theme/themeOverride6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7.xml"/><Relationship Id="rId1" Type="http://schemas.openxmlformats.org/officeDocument/2006/relationships/themeOverride" Target="../theme/themeOverride65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7.xml"/><Relationship Id="rId1" Type="http://schemas.openxmlformats.org/officeDocument/2006/relationships/themeOverride" Target="../theme/themeOverride6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7.xml"/><Relationship Id="rId1" Type="http://schemas.openxmlformats.org/officeDocument/2006/relationships/themeOverride" Target="../theme/themeOverride6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7.xml"/><Relationship Id="rId1" Type="http://schemas.openxmlformats.org/officeDocument/2006/relationships/themeOverride" Target="../theme/themeOverride6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8.xml"/><Relationship Id="rId1" Type="http://schemas.openxmlformats.org/officeDocument/2006/relationships/themeOverride" Target="../theme/themeOverride69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8.xml"/><Relationship Id="rId1" Type="http://schemas.openxmlformats.org/officeDocument/2006/relationships/themeOverride" Target="../theme/themeOverride70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8.xml"/><Relationship Id="rId1" Type="http://schemas.openxmlformats.org/officeDocument/2006/relationships/themeOverride" Target="../theme/themeOverride71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8.xml"/><Relationship Id="rId1" Type="http://schemas.openxmlformats.org/officeDocument/2006/relationships/themeOverride" Target="../theme/themeOverride72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9.xml"/><Relationship Id="rId1" Type="http://schemas.openxmlformats.org/officeDocument/2006/relationships/themeOverride" Target="../theme/themeOverride7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9.xml"/><Relationship Id="rId1" Type="http://schemas.openxmlformats.org/officeDocument/2006/relationships/themeOverride" Target="../theme/themeOverride74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9.xml"/><Relationship Id="rId1" Type="http://schemas.openxmlformats.org/officeDocument/2006/relationships/themeOverride" Target="../theme/themeOverride75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9.xml"/><Relationship Id="rId1" Type="http://schemas.openxmlformats.org/officeDocument/2006/relationships/themeOverride" Target="../theme/themeOverride76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0.xml"/><Relationship Id="rId1" Type="http://schemas.openxmlformats.org/officeDocument/2006/relationships/themeOverride" Target="../theme/themeOverride77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0.xml"/><Relationship Id="rId1" Type="http://schemas.openxmlformats.org/officeDocument/2006/relationships/themeOverride" Target="../theme/themeOverride78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0.xml"/><Relationship Id="rId1" Type="http://schemas.openxmlformats.org/officeDocument/2006/relationships/themeOverride" Target="../theme/themeOverride79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0.xml"/><Relationship Id="rId1" Type="http://schemas.openxmlformats.org/officeDocument/2006/relationships/themeOverride" Target="../theme/themeOverride8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1.xml"/><Relationship Id="rId1" Type="http://schemas.openxmlformats.org/officeDocument/2006/relationships/themeOverride" Target="../theme/themeOverride81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1.xml"/><Relationship Id="rId1" Type="http://schemas.openxmlformats.org/officeDocument/2006/relationships/themeOverride" Target="../theme/themeOverride8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1.xml"/><Relationship Id="rId1" Type="http://schemas.openxmlformats.org/officeDocument/2006/relationships/themeOverride" Target="../theme/themeOverride8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1.xml"/><Relationship Id="rId1" Type="http://schemas.openxmlformats.org/officeDocument/2006/relationships/themeOverride" Target="../theme/themeOverride8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2.xml"/><Relationship Id="rId1" Type="http://schemas.openxmlformats.org/officeDocument/2006/relationships/themeOverride" Target="../theme/themeOverride85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2.xml"/><Relationship Id="rId1" Type="http://schemas.openxmlformats.org/officeDocument/2006/relationships/themeOverride" Target="../theme/themeOverride8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2.xml"/><Relationship Id="rId1" Type="http://schemas.openxmlformats.org/officeDocument/2006/relationships/themeOverride" Target="../theme/themeOverride87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2.xml"/><Relationship Id="rId1" Type="http://schemas.openxmlformats.org/officeDocument/2006/relationships/themeOverride" Target="../theme/themeOverride88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1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1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1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2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2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2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2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2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2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2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2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2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29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3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3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3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3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CB18983-8EB1-4B66-B3B2-3364A427C124}" type="datetime1">
              <a:rPr lang="en-US"/>
              <a:pPr>
                <a:defRPr/>
              </a:pPr>
              <a:t>2/28/2018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A648D5-BB5C-405A-8AE5-556D6BF019E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367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81F31-9ED2-40C2-8221-3FE707FB7379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A96D6-8CF9-4120-9541-90C45446DC1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26741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DCB7E3-7690-49A2-A691-A751B21776DA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82A6B-7D7D-445B-9DA7-7ABF7934220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124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C9A5F3-AB63-4D15-93EB-8C65C7F405AA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AF03A-3A32-4551-9CFD-89C825822F5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20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A297B3-DB04-4305-9315-7721567BE737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60506-6427-4A6A-B1C9-846E53293E0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350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ABE9-7A22-4599-BF4A-67F1B901F987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2FF68-4A45-43BE-8655-3BA95AA44898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0963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4F2AEA-9DA7-426B-ADCF-BCF5481936A7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31B1A-B30A-4DBF-8D7A-5F9C239CD24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329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A71A3E7-15E0-4857-BA90-A88F3538016A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0CA56-0EC4-4F9E-A741-4A4BB037B380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756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41A6D-8F44-45CC-82B2-FF491157A75D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BC043-41B8-4277-B5D6-447E9095EA7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2739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B1990-AE4B-4992-99C6-FB2A733351CB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FC4BF-3B82-4DD6-A461-E376258039B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8954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B91A3-8861-4AEB-85D1-56F7AE79346A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07C71-8FC6-4EAD-923D-26F7E34CC27A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12108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1440DD8-0840-4EAF-8903-FDA1B3FBF2D0}" type="datetime1">
              <a:rPr lang="en-US"/>
              <a:pPr>
                <a:defRPr/>
              </a:pPr>
              <a:t>2/28/2018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82CB90-6988-4489-8093-1D3BAA8B40B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818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64C4F-FB20-4B4F-A15C-43C5C2303D69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FC519-53FF-4EBA-B33A-D42A3624691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9930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4BF5504-81A7-42F8-9DBE-CC03E355D20B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88024-6398-4DDE-BBD1-227038ABDD6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81418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91CD40-92DC-4F9D-8CFB-D30C53BACC95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944D6-C57D-47D9-8376-1970F099F9BE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579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DCB7E3-7690-49A2-A691-A751B21776DA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82A6B-7D7D-445B-9DA7-7ABF7934220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954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C9A5F3-AB63-4D15-93EB-8C65C7F405AA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AF03A-3A32-4551-9CFD-89C825822F5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29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A297B3-DB04-4305-9315-7721567BE737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60506-6427-4A6A-B1C9-846E53293E0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58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ABE9-7A22-4599-BF4A-67F1B901F987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2FF68-4A45-43BE-8655-3BA95AA44898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9704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4F2AEA-9DA7-426B-ADCF-BCF5481936A7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31B1A-B30A-4DBF-8D7A-5F9C239CD24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171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A71A3E7-15E0-4857-BA90-A88F3538016A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0CA56-0EC4-4F9E-A741-4A4BB037B380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743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41A6D-8F44-45CC-82B2-FF491157A75D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BC043-41B8-4277-B5D6-447E9095EA7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1745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B1990-AE4B-4992-99C6-FB2A733351CB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FC4BF-3B82-4DD6-A461-E376258039B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75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EFC2B-649A-4256-B4F8-31204F21FEE0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0A13A-265C-4985-BEEB-611F0BA0CA2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0444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B91A3-8861-4AEB-85D1-56F7AE79346A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07C71-8FC6-4EAD-923D-26F7E34CC27A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99413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1440DD8-0840-4EAF-8903-FDA1B3FBF2D0}" type="datetime1">
              <a:rPr lang="en-US"/>
              <a:pPr>
                <a:defRPr/>
              </a:pPr>
              <a:t>2/28/2018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82CB90-6988-4489-8093-1D3BAA8B40B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0259980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4BF5504-81A7-42F8-9DBE-CC03E355D20B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88024-6398-4DDE-BBD1-227038ABDD6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1408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91CD40-92DC-4F9D-8CFB-D30C53BACC95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944D6-C57D-47D9-8376-1970F099F9BE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33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DCB7E3-7690-49A2-A691-A751B21776DA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82A6B-7D7D-445B-9DA7-7ABF7934220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57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C9A5F3-AB63-4D15-93EB-8C65C7F405AA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AF03A-3A32-4551-9CFD-89C825822F5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958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A297B3-DB04-4305-9315-7721567BE737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60506-6427-4A6A-B1C9-846E53293E0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207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ABE9-7A22-4599-BF4A-67F1B901F987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2FF68-4A45-43BE-8655-3BA95AA44898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65417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4F2AEA-9DA7-426B-ADCF-BCF5481936A7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31B1A-B30A-4DBF-8D7A-5F9C239CD24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06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A71A3E7-15E0-4857-BA90-A88F3538016A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0CA56-0EC4-4F9E-A741-4A4BB037B380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892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CB18983-8EB1-4B66-B3B2-3364A427C124}" type="datetime1">
              <a:rPr lang="en-US"/>
              <a:pPr>
                <a:defRPr/>
              </a:pPr>
              <a:t>2/28/2018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A648D5-BB5C-405A-8AE5-556D6BF019E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017700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41A6D-8F44-45CC-82B2-FF491157A75D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BC043-41B8-4277-B5D6-447E9095EA7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7765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B1990-AE4B-4992-99C6-FB2A733351CB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FC4BF-3B82-4DD6-A461-E376258039B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0310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B91A3-8861-4AEB-85D1-56F7AE79346A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07C71-8FC6-4EAD-923D-26F7E34CC27A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55573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1440DD8-0840-4EAF-8903-FDA1B3FBF2D0}" type="datetime1">
              <a:rPr lang="en-US"/>
              <a:pPr>
                <a:defRPr/>
              </a:pPr>
              <a:t>2/28/2018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82CB90-6988-4489-8093-1D3BAA8B40B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371452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4BF5504-81A7-42F8-9DBE-CC03E355D20B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88024-6398-4DDE-BBD1-227038ABDD6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7310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91CD40-92DC-4F9D-8CFB-D30C53BACC95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944D6-C57D-47D9-8376-1970F099F9BE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306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DCB7E3-7690-49A2-A691-A751B21776DA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82A6B-7D7D-445B-9DA7-7ABF7934220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805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C9A5F3-AB63-4D15-93EB-8C65C7F405AA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AF03A-3A32-4551-9CFD-89C825822F5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63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A297B3-DB04-4305-9315-7721567BE737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60506-6427-4A6A-B1C9-846E53293E0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650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ABE9-7A22-4599-BF4A-67F1B901F987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2FF68-4A45-43BE-8655-3BA95AA44898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224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A8741E2-D176-4F38-BAE5-BC030B5E41EC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8A2B-DFE3-4947-8135-1E25F8AB9EA6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2382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4F2AEA-9DA7-426B-ADCF-BCF5481936A7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31B1A-B30A-4DBF-8D7A-5F9C239CD24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316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A71A3E7-15E0-4857-BA90-A88F3538016A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0CA56-0EC4-4F9E-A741-4A4BB037B380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49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41A6D-8F44-45CC-82B2-FF491157A75D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BC043-41B8-4277-B5D6-447E9095EA7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74568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B1990-AE4B-4992-99C6-FB2A733351CB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FC4BF-3B82-4DD6-A461-E376258039B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59080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B91A3-8861-4AEB-85D1-56F7AE79346A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07C71-8FC6-4EAD-923D-26F7E34CC27A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06654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1440DD8-0840-4EAF-8903-FDA1B3FBF2D0}" type="datetime1">
              <a:rPr lang="en-US"/>
              <a:pPr>
                <a:defRPr/>
              </a:pPr>
              <a:t>2/28/2018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82CB90-6988-4489-8093-1D3BAA8B40B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629700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4BF5504-81A7-42F8-9DBE-CC03E355D20B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88024-6398-4DDE-BBD1-227038ABDD6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20163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91CD40-92DC-4F9D-8CFB-D30C53BACC95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944D6-C57D-47D9-8376-1970F099F9BE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243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DCB7E3-7690-49A2-A691-A751B21776DA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82A6B-7D7D-445B-9DA7-7ABF7934220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613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C9A5F3-AB63-4D15-93EB-8C65C7F405AA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AF03A-3A32-4551-9CFD-89C825822F5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528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8F3E3D60-A6D8-45E6-9A82-7763DB092EAF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021BB-749B-4CB1-8C95-486600B7D98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918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A297B3-DB04-4305-9315-7721567BE737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60506-6427-4A6A-B1C9-846E53293E0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483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ABE9-7A22-4599-BF4A-67F1B901F987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2FF68-4A45-43BE-8655-3BA95AA44898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9851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4F2AEA-9DA7-426B-ADCF-BCF5481936A7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31B1A-B30A-4DBF-8D7A-5F9C239CD24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483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A71A3E7-15E0-4857-BA90-A88F3538016A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0CA56-0EC4-4F9E-A741-4A4BB037B380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57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41A6D-8F44-45CC-82B2-FF491157A75D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BC043-41B8-4277-B5D6-447E9095EA7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54663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B1990-AE4B-4992-99C6-FB2A733351CB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FC4BF-3B82-4DD6-A461-E376258039B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625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B91A3-8861-4AEB-85D1-56F7AE79346A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07C71-8FC6-4EAD-923D-26F7E34CC27A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5334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1440DD8-0840-4EAF-8903-FDA1B3FBF2D0}" type="datetime1">
              <a:rPr lang="en-US"/>
              <a:pPr>
                <a:defRPr/>
              </a:pPr>
              <a:t>2/28/2018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82CB90-6988-4489-8093-1D3BAA8B40B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118592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4BF5504-81A7-42F8-9DBE-CC03E355D20B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88024-6398-4DDE-BBD1-227038ABDD6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554236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91CD40-92DC-4F9D-8CFB-D30C53BACC95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944D6-C57D-47D9-8376-1970F099F9BE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29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D665279D-094E-487E-912F-983B0B082C2F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1F7B4-9C82-47A6-8E2B-BD49F8B8819C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794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DCB7E3-7690-49A2-A691-A751B21776DA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82A6B-7D7D-445B-9DA7-7ABF7934220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741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C9A5F3-AB63-4D15-93EB-8C65C7F405AA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AF03A-3A32-4551-9CFD-89C825822F5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533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A297B3-DB04-4305-9315-7721567BE737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60506-6427-4A6A-B1C9-846E53293E0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69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ABE9-7A22-4599-BF4A-67F1B901F987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2FF68-4A45-43BE-8655-3BA95AA44898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771847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4F2AEA-9DA7-426B-ADCF-BCF5481936A7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31B1A-B30A-4DBF-8D7A-5F9C239CD24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270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A71A3E7-15E0-4857-BA90-A88F3538016A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0CA56-0EC4-4F9E-A741-4A4BB037B380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241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41A6D-8F44-45CC-82B2-FF491157A75D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BC043-41B8-4277-B5D6-447E9095EA7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24421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B1990-AE4B-4992-99C6-FB2A733351CB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FC4BF-3B82-4DD6-A461-E376258039B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07243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B91A3-8861-4AEB-85D1-56F7AE79346A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07C71-8FC6-4EAD-923D-26F7E34CC27A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56697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F073E20-806B-4F52-9BA4-326FD62445F7}" type="datetime1">
              <a:rPr lang="en-US"/>
              <a:pPr>
                <a:defRPr/>
              </a:pPr>
              <a:t>2/28/2018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CE8A0A-6CC7-479B-9935-F7FACF016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7186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B34A0288-DE21-47E7-AF3E-0E7E6326D5AE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E2FDD-2DAB-4323-8C58-C278FDE333D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091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B84C6A29-0FA2-4804-AD44-1B7AC357E775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CAA51-89CB-493D-A2AA-1136C07CC4A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47818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9E2392A5-02CB-4B15-A088-D555F347CD68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75A5D-A192-4D22-8D00-647EF52B5E91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780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19AC98CA-BD25-4004-B40E-A222A5849F8C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1E3AC5-8A50-44F3-A205-2B2DDBE8784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66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EF1E9233-F517-46D7-8430-D89C1B9102A6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E0492A-1125-43B4-B610-3A88BABB2980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558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321E5A38-F4B9-4F0C-BB17-5FC9B2F210D8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FE9AA-2D97-44B1-8B05-F922391E27EB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89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5945C-403D-4969-9B2B-C450A69D7596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F6066-BBD0-46B9-B743-8EAE32B45C9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374989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FFA5FE9A-11DF-4864-8606-592E01EF7404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41F813-59D5-4E02-8061-F92321CE0ED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868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D68F8A5-EEA0-45C8-B3BB-CC92F740995C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DCA30-141A-4625-809A-B000C32EC4EA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935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C9C2F-800D-46F2-AF7B-51CF132023C1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E0292A-59BA-4FDF-A3C7-FCEF39CC06D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152848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E886A-96B2-4E00-A4CC-A3094E367C6B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4EA97-4A28-4EBB-A878-EDA31B040A2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822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91004946-3D8C-41E5-8A22-64276B670D0B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B3583-7DF7-4F78-BB91-4DA4DA398381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898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6B863-DF88-4B57-8BEF-6BFAA0D4C2DE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EEF35-D099-4290-A169-79599BB44DB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664819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0D07110-2F71-434C-A4A6-9DD5DBEE8F7F}" type="datetime1">
              <a:rPr lang="en-US"/>
              <a:pPr>
                <a:defRPr/>
              </a:pPr>
              <a:t>2/28/2018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B48511-3DAF-44C4-8E52-EAAC5F66822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54917691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019CC7-6199-4166-9DAB-3CF66C768014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1B68A-4BC3-4424-B813-71DC42CC87D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3659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D845AD3-82C7-45BD-838A-91DE199A35AC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53CC4-5E5F-44A4-9637-9C99C872C13E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286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1B540E4-70BA-4332-B4EA-48DF0361D41E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32A2E7-6D64-464A-A401-39342D62FCAA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470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4A4D8F-996B-4484-AF76-79FE7ED28A37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850A69-6303-4474-83F6-76FC55C1745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631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9A0191-2451-49C8-BE08-40E1290432F9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3C57F-778A-436F-9E7B-54A427220A0D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096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AA22F-9BDF-492E-8297-9611358D3DF4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4D00E-19A5-4CDF-8357-21BAA0229A5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50718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970777A-7505-4ABA-8431-0A9831507F2B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64C6D-EB9C-433A-BA60-AEF31021C3B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2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13B2B40-0EA3-4C5B-8419-6E5B7D3FA1A0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65E655-8C06-4056-AC08-D3C87A605DDB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95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6337D-EA7C-49AE-899B-107431AE6C85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41F36-8701-456A-9331-934C16EED31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557113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74FA7-7059-4098-9B6C-C631328A2CE6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B9147-2C14-4CE5-95F4-7E02AC2B0118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002390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384CE-038D-4447-8275-17D9F3988103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6C4FF-5567-48E9-AC22-9ABDC111FD1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319600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106A4-6280-4550-B009-3756BB8625BB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346A6-E8AD-445B-8F2A-3BA73FE4423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65419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0D07110-2F71-434C-A4A6-9DD5DBEE8F7F}" type="datetime1">
              <a:rPr lang="en-US"/>
              <a:pPr>
                <a:defRPr/>
              </a:pPr>
              <a:t>2/28/2018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B48511-3DAF-44C4-8E52-EAAC5F66822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56914837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019CC7-6199-4166-9DAB-3CF66C768014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1B68A-4BC3-4424-B813-71DC42CC87D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804716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D845AD3-82C7-45BD-838A-91DE199A35AC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53CC4-5E5F-44A4-9637-9C99C872C13E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16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1B540E4-70BA-4332-B4EA-48DF0361D41E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32A2E7-6D64-464A-A401-39342D62FCAA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147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4A4D8F-996B-4484-AF76-79FE7ED28A37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850A69-6303-4474-83F6-76FC55C1745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192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9A0191-2451-49C8-BE08-40E1290432F9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3C57F-778A-436F-9E7B-54A427220A0D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65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AA22F-9BDF-492E-8297-9611358D3DF4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4D00E-19A5-4CDF-8357-21BAA0229A5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15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A8741E2-D176-4F38-BAE5-BC030B5E41EC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8A2B-DFE3-4947-8135-1E25F8AB9EA6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371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2C0F0799-0617-4B45-9C84-B39B53C255F4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16AC4-6564-489C-90A6-FFBF1F9F746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680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970777A-7505-4ABA-8431-0A9831507F2B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64C6D-EB9C-433A-BA60-AEF31021C3B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598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13B2B40-0EA3-4C5B-8419-6E5B7D3FA1A0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65E655-8C06-4056-AC08-D3C87A605DDB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79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74FA7-7059-4098-9B6C-C631328A2CE6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B9147-2C14-4CE5-95F4-7E02AC2B0118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780094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384CE-038D-4447-8275-17D9F3988103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6C4FF-5567-48E9-AC22-9ABDC111FD1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97850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106A4-6280-4550-B009-3756BB8625BB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346A6-E8AD-445B-8F2A-3BA73FE4423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68708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668AD2E-0B55-4149-8F5A-0007C3FE9FC2}" type="datetime1">
              <a:rPr lang="en-US"/>
              <a:pPr>
                <a:defRPr/>
              </a:pPr>
              <a:t>2/28/2018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C4912E1-9ECC-468F-8F5F-7C36818FF2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30460592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A66D61-7C32-4DEC-9B10-10537DD1B639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920E8-E0AD-4B01-999B-CA542E1194A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655813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BC9B767-F3D8-468E-885B-62EA22AE3EA7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C907E-BC42-40CD-9BBE-7E61CD28A96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337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B917081-17E9-4C19-B637-10E4066DFE98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D7343-D07A-45D5-8A6A-5B26713E017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699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D68E47-A119-4C13-8516-0FCABDB9BC15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D95E1-549B-4675-97AB-C1EA50A22A2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192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EFB5CB5-0A24-495C-ACE5-981358B4F9D5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545CC-B3E7-413C-9360-ECC10D0B737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72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D5F0BE-1F4F-4507-9DA5-A2F929CC5584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03291-EB08-4D81-964E-76B439B4084A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90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67029-0CBE-4C1B-A0A4-9B068738F788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5701C-1F76-4A49-8C52-D2BE6BBBF95A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952852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B308AD7-72F1-4C32-ADE2-4760E6FE70A7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0D488C-B487-4CE4-92F4-AD8E50E26CF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6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184C941-6D69-46F2-9227-D4D8AAD2CB8D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46635-B2B2-4EFC-99AD-C96C5D855A48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251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EA9B-5B68-4591-82EB-F7DD480470B7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08088-F685-437A-9D4B-73DA5F45593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2889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7DB34-2CEA-4CBF-96BB-9502B83D9F6B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BC618-FD14-416E-82F0-22308D98E04F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99275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D8E78-7AA2-4976-A6C1-D57A910CB2BE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715EC-3393-4BE0-B317-5ACF2B7C322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052177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668AD2E-0B55-4149-8F5A-0007C3FE9FC2}" type="datetime1">
              <a:rPr lang="en-US"/>
              <a:pPr>
                <a:defRPr/>
              </a:pPr>
              <a:t>2/28/2018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C4912E1-9ECC-468F-8F5F-7C36818FF2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9977802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A66D61-7C32-4DEC-9B10-10537DD1B639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920E8-E0AD-4B01-999B-CA542E1194A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973526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BC9B767-F3D8-468E-885B-62EA22AE3EA7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C907E-BC42-40CD-9BBE-7E61CD28A96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537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81F31-9ED2-40C2-8221-3FE707FB7379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A96D6-8CF9-4120-9541-90C45446DC1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86488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B917081-17E9-4C19-B637-10E4066DFE98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D7343-D07A-45D5-8A6A-5B26713E017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15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D68E47-A119-4C13-8516-0FCABDB9BC15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D95E1-549B-4675-97AB-C1EA50A22A2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04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D5F0BE-1F4F-4507-9DA5-A2F929CC5584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03291-EB08-4D81-964E-76B439B4084A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090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67029-0CBE-4C1B-A0A4-9B068738F788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5701C-1F76-4A49-8C52-D2BE6BBBF95A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90618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B308AD7-72F1-4C32-ADE2-4760E6FE70A7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0D488C-B487-4CE4-92F4-AD8E50E26CF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01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184C941-6D69-46F2-9227-D4D8AAD2CB8D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46635-B2B2-4EFC-99AD-C96C5D855A48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453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EA9B-5B68-4591-82EB-F7DD480470B7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08088-F685-437A-9D4B-73DA5F45593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54703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7DB34-2CEA-4CBF-96BB-9502B83D9F6B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BC618-FD14-416E-82F0-22308D98E04F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78073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D8E78-7AA2-4976-A6C1-D57A910CB2BE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715EC-3393-4BE0-B317-5ACF2B7C322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68060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668AD2E-0B55-4149-8F5A-0007C3FE9FC2}" type="datetime1">
              <a:rPr lang="en-US"/>
              <a:pPr>
                <a:defRPr/>
              </a:pPr>
              <a:t>2/28/2018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C4912E1-9ECC-468F-8F5F-7C36818FF2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019841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64C4F-FB20-4B4F-A15C-43C5C2303D69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FC519-53FF-4EBA-B33A-D42A3624691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74565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A66D61-7C32-4DEC-9B10-10537DD1B639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920E8-E0AD-4B01-999B-CA542E1194A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607162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BC9B767-F3D8-468E-885B-62EA22AE3EA7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C907E-BC42-40CD-9BBE-7E61CD28A96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114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B917081-17E9-4C19-B637-10E4066DFE98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D7343-D07A-45D5-8A6A-5B26713E017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918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D68E47-A119-4C13-8516-0FCABDB9BC15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D95E1-549B-4675-97AB-C1EA50A22A2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899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D5F0BE-1F4F-4507-9DA5-A2F929CC5584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03291-EB08-4D81-964E-76B439B4084A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361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67029-0CBE-4C1B-A0A4-9B068738F788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5701C-1F76-4A49-8C52-D2BE6BBBF95A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843461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B308AD7-72F1-4C32-ADE2-4760E6FE70A7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0D488C-B487-4CE4-92F4-AD8E50E26CF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625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184C941-6D69-46F2-9227-D4D8AAD2CB8D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46635-B2B2-4EFC-99AD-C96C5D855A48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650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EA9B-5B68-4591-82EB-F7DD480470B7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08088-F685-437A-9D4B-73DA5F45593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64190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7DB34-2CEA-4CBF-96BB-9502B83D9F6B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BC618-FD14-416E-82F0-22308D98E04F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127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EFC2B-649A-4256-B4F8-31204F21FEE0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0A13A-265C-4985-BEEB-611F0BA0CA2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583540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D8E78-7AA2-4976-A6C1-D57A910CB2BE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715EC-3393-4BE0-B317-5ACF2B7C322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18735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668AD2E-0B55-4149-8F5A-0007C3FE9FC2}" type="datetime1">
              <a:rPr lang="en-US"/>
              <a:pPr>
                <a:defRPr/>
              </a:pPr>
              <a:t>2/28/2018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C4912E1-9ECC-468F-8F5F-7C36818FF2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48474616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A66D61-7C32-4DEC-9B10-10537DD1B639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920E8-E0AD-4B01-999B-CA542E1194A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215717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BC9B767-F3D8-468E-885B-62EA22AE3EA7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C907E-BC42-40CD-9BBE-7E61CD28A96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13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B917081-17E9-4C19-B637-10E4066DFE98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D7343-D07A-45D5-8A6A-5B26713E017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764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D68E47-A119-4C13-8516-0FCABDB9BC15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D95E1-549B-4675-97AB-C1EA50A22A2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065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D5F0BE-1F4F-4507-9DA5-A2F929CC5584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03291-EB08-4D81-964E-76B439B4084A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761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67029-0CBE-4C1B-A0A4-9B068738F788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5701C-1F76-4A49-8C52-D2BE6BBBF95A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337702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B308AD7-72F1-4C32-ADE2-4760E6FE70A7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0D488C-B487-4CE4-92F4-AD8E50E26CF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50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184C941-6D69-46F2-9227-D4D8AAD2CB8D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46635-B2B2-4EFC-99AD-C96C5D855A48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771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CB18983-8EB1-4B66-B3B2-3364A427C124}" type="datetime1">
              <a:rPr lang="en-US"/>
              <a:pPr>
                <a:defRPr/>
              </a:pPr>
              <a:t>2/28/2018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A648D5-BB5C-405A-8AE5-556D6BF019E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13134500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EA9B-5B68-4591-82EB-F7DD480470B7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08088-F685-437A-9D4B-73DA5F45593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56358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7DB34-2CEA-4CBF-96BB-9502B83D9F6B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BC618-FD14-416E-82F0-22308D98E04F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668283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D8E78-7AA2-4976-A6C1-D57A910CB2BE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715EC-3393-4BE0-B317-5ACF2B7C322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33088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668AD2E-0B55-4149-8F5A-0007C3FE9FC2}" type="datetime1">
              <a:rPr lang="en-US"/>
              <a:pPr>
                <a:defRPr/>
              </a:pPr>
              <a:t>2/28/2018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C4912E1-9ECC-468F-8F5F-7C36818FF2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00779611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A66D61-7C32-4DEC-9B10-10537DD1B639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920E8-E0AD-4B01-999B-CA542E1194A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839925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BC9B767-F3D8-468E-885B-62EA22AE3EA7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C907E-BC42-40CD-9BBE-7E61CD28A96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480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B917081-17E9-4C19-B637-10E4066DFE98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D7343-D07A-45D5-8A6A-5B26713E017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935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D68E47-A119-4C13-8516-0FCABDB9BC15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D95E1-549B-4675-97AB-C1EA50A22A2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735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D5F0BE-1F4F-4507-9DA5-A2F929CC5584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03291-EB08-4D81-964E-76B439B4084A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714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67029-0CBE-4C1B-A0A4-9B068738F788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5701C-1F76-4A49-8C52-D2BE6BBBF95A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A8741E2-D176-4F38-BAE5-BC030B5E41EC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8A2B-DFE3-4947-8135-1E25F8AB9EA6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68642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B308AD7-72F1-4C32-ADE2-4760E6FE70A7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0D488C-B487-4CE4-92F4-AD8E50E26CF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620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184C941-6D69-46F2-9227-D4D8AAD2CB8D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46635-B2B2-4EFC-99AD-C96C5D855A48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057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EA9B-5B68-4591-82EB-F7DD480470B7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08088-F685-437A-9D4B-73DA5F45593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87834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7DB34-2CEA-4CBF-96BB-9502B83D9F6B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BC618-FD14-416E-82F0-22308D98E04F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940975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D8E78-7AA2-4976-A6C1-D57A910CB2BE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715EC-3393-4BE0-B317-5ACF2B7C322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7466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8F3E3D60-A6D8-45E6-9A82-7763DB092EAF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021BB-749B-4CB1-8C95-486600B7D98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905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D665279D-094E-487E-912F-983B0B082C2F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1F7B4-9C82-47A6-8E2B-BD49F8B8819C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890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B34A0288-DE21-47E7-AF3E-0E7E6326D5AE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E2FDD-2DAB-4323-8C58-C278FDE333D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584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8F3E3D60-A6D8-45E6-9A82-7763DB092EAF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021BB-749B-4CB1-8C95-486600B7D98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76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91004946-3D8C-41E5-8A22-64276B670D0B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B3583-7DF7-4F78-BB91-4DA4DA398381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905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6337D-EA7C-49AE-899B-107431AE6C85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41F36-8701-456A-9331-934C16EED31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65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2C0F0799-0617-4B45-9C84-B39B53C255F4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16AC4-6564-489C-90A6-FFBF1F9F746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131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EFB5CB5-0A24-495C-ACE5-981358B4F9D5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545CC-B3E7-413C-9360-ECC10D0B737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265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81F31-9ED2-40C2-8221-3FE707FB7379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A96D6-8CF9-4120-9541-90C45446DC1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137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64C4F-FB20-4B4F-A15C-43C5C2303D69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FC519-53FF-4EBA-B33A-D42A3624691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2033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EFC2B-649A-4256-B4F8-31204F21FEE0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0A13A-265C-4985-BEEB-611F0BA0CA2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0122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CB18983-8EB1-4B66-B3B2-3364A427C124}" type="datetime1">
              <a:rPr lang="en-US"/>
              <a:pPr>
                <a:defRPr/>
              </a:pPr>
              <a:t>2/28/2018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A648D5-BB5C-405A-8AE5-556D6BF019E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656349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A8741E2-D176-4F38-BAE5-BC030B5E41EC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8A2B-DFE3-4947-8135-1E25F8AB9EA6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3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8F3E3D60-A6D8-45E6-9A82-7763DB092EAF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021BB-749B-4CB1-8C95-486600B7D98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49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D665279D-094E-487E-912F-983B0B082C2F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1F7B4-9C82-47A6-8E2B-BD49F8B8819C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26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D665279D-094E-487E-912F-983B0B082C2F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1F7B4-9C82-47A6-8E2B-BD49F8B8819C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586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B34A0288-DE21-47E7-AF3E-0E7E6326D5AE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E2FDD-2DAB-4323-8C58-C278FDE333D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583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91004946-3D8C-41E5-8A22-64276B670D0B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B3583-7DF7-4F78-BB91-4DA4DA398381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4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6337D-EA7C-49AE-899B-107431AE6C85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41F36-8701-456A-9331-934C16EED31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1849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2C0F0799-0617-4B45-9C84-B39B53C255F4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16AC4-6564-489C-90A6-FFBF1F9F746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090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EFB5CB5-0A24-495C-ACE5-981358B4F9D5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545CC-B3E7-413C-9360-ECC10D0B737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43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81F31-9ED2-40C2-8221-3FE707FB7379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A96D6-8CF9-4120-9541-90C45446DC1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404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64C4F-FB20-4B4F-A15C-43C5C2303D69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FC519-53FF-4EBA-B33A-D42A3624691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08438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EFC2B-649A-4256-B4F8-31204F21FEE0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0A13A-265C-4985-BEEB-611F0BA0CA2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7363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CB18983-8EB1-4B66-B3B2-3364A427C124}" type="datetime1">
              <a:rPr lang="en-US"/>
              <a:pPr>
                <a:defRPr/>
              </a:pPr>
              <a:t>2/28/2018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A648D5-BB5C-405A-8AE5-556D6BF019E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8019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B34A0288-DE21-47E7-AF3E-0E7E6326D5AE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E2FDD-2DAB-4323-8C58-C278FDE333D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691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A8741E2-D176-4F38-BAE5-BC030B5E41EC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8A2B-DFE3-4947-8135-1E25F8AB9EA6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6152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8F3E3D60-A6D8-45E6-9A82-7763DB092EAF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021BB-749B-4CB1-8C95-486600B7D98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1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D665279D-094E-487E-912F-983B0B082C2F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1F7B4-9C82-47A6-8E2B-BD49F8B8819C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260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B34A0288-DE21-47E7-AF3E-0E7E6326D5AE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E2FDD-2DAB-4323-8C58-C278FDE333D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25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91004946-3D8C-41E5-8A22-64276B670D0B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B3583-7DF7-4F78-BB91-4DA4DA398381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539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6337D-EA7C-49AE-899B-107431AE6C85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41F36-8701-456A-9331-934C16EED31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4598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2C0F0799-0617-4B45-9C84-B39B53C255F4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16AC4-6564-489C-90A6-FFBF1F9F746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3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EFB5CB5-0A24-495C-ACE5-981358B4F9D5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545CC-B3E7-413C-9360-ECC10D0B737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811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81F31-9ED2-40C2-8221-3FE707FB7379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A96D6-8CF9-4120-9541-90C45446DC1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64887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64C4F-FB20-4B4F-A15C-43C5C2303D69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FC519-53FF-4EBA-B33A-D42A3624691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4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91004946-3D8C-41E5-8A22-64276B670D0B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B3583-7DF7-4F78-BB91-4DA4DA398381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77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EFC2B-649A-4256-B4F8-31204F21FEE0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0A13A-265C-4985-BEEB-611F0BA0CA2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8010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CB18983-8EB1-4B66-B3B2-3364A427C124}" type="datetime1">
              <a:rPr lang="en-US"/>
              <a:pPr>
                <a:defRPr/>
              </a:pPr>
              <a:t>2/28/2018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A648D5-BB5C-405A-8AE5-556D6BF019E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712349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A8741E2-D176-4F38-BAE5-BC030B5E41EC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8A2B-DFE3-4947-8135-1E25F8AB9EA6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017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8F3E3D60-A6D8-45E6-9A82-7763DB092EAF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021BB-749B-4CB1-8C95-486600B7D98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231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D665279D-094E-487E-912F-983B0B082C2F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1F7B4-9C82-47A6-8E2B-BD49F8B8819C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405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B34A0288-DE21-47E7-AF3E-0E7E6326D5AE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E2FDD-2DAB-4323-8C58-C278FDE333D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082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91004946-3D8C-41E5-8A22-64276B670D0B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B3583-7DF7-4F78-BB91-4DA4DA398381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53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6337D-EA7C-49AE-899B-107431AE6C85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41F36-8701-456A-9331-934C16EED31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4936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2C0F0799-0617-4B45-9C84-B39B53C255F4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16AC4-6564-489C-90A6-FFBF1F9F746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579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EFB5CB5-0A24-495C-ACE5-981358B4F9D5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545CC-B3E7-413C-9360-ECC10D0B737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292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6337D-EA7C-49AE-899B-107431AE6C85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41F36-8701-456A-9331-934C16EED31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50567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81F31-9ED2-40C2-8221-3FE707FB7379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A96D6-8CF9-4120-9541-90C45446DC1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6417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64C4F-FB20-4B4F-A15C-43C5C2303D69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FC519-53FF-4EBA-B33A-D42A3624691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68222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EFC2B-649A-4256-B4F8-31204F21FEE0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0A13A-265C-4985-BEEB-611F0BA0CA2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00377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CB18983-8EB1-4B66-B3B2-3364A427C124}" type="datetime1">
              <a:rPr lang="en-US"/>
              <a:pPr>
                <a:defRPr/>
              </a:pPr>
              <a:t>2/28/2018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A648D5-BB5C-405A-8AE5-556D6BF019E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75397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A8741E2-D176-4F38-BAE5-BC030B5E41EC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8A2B-DFE3-4947-8135-1E25F8AB9EA6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99674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8F3E3D60-A6D8-45E6-9A82-7763DB092EAF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021BB-749B-4CB1-8C95-486600B7D98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295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D665279D-094E-487E-912F-983B0B082C2F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1F7B4-9C82-47A6-8E2B-BD49F8B8819C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582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B34A0288-DE21-47E7-AF3E-0E7E6326D5AE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E2FDD-2DAB-4323-8C58-C278FDE333D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915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91004946-3D8C-41E5-8A22-64276B670D0B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B3583-7DF7-4F78-BB91-4DA4DA398381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97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6337D-EA7C-49AE-899B-107431AE6C85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41F36-8701-456A-9331-934C16EED31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08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2C0F0799-0617-4B45-9C84-B39B53C255F4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16AC4-6564-489C-90A6-FFBF1F9F746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482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2C0F0799-0617-4B45-9C84-B39B53C255F4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16AC4-6564-489C-90A6-FFBF1F9F746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259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EFB5CB5-0A24-495C-ACE5-981358B4F9D5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545CC-B3E7-413C-9360-ECC10D0B737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583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81F31-9ED2-40C2-8221-3FE707FB7379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A96D6-8CF9-4120-9541-90C45446DC1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96186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64C4F-FB20-4B4F-A15C-43C5C2303D69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FC519-53FF-4EBA-B33A-D42A3624691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40103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EFC2B-649A-4256-B4F8-31204F21FEE0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0A13A-265C-4985-BEEB-611F0BA0CA2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17982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CB18983-8EB1-4B66-B3B2-3364A427C124}" type="datetime1">
              <a:rPr lang="en-US"/>
              <a:pPr>
                <a:defRPr/>
              </a:pPr>
              <a:t>2/28/2018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A648D5-BB5C-405A-8AE5-556D6BF019E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7478700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A8741E2-D176-4F38-BAE5-BC030B5E41EC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8A2B-DFE3-4947-8135-1E25F8AB9EA6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62840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8F3E3D60-A6D8-45E6-9A82-7763DB092EAF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021BB-749B-4CB1-8C95-486600B7D98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361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D665279D-094E-487E-912F-983B0B082C2F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1F7B4-9C82-47A6-8E2B-BD49F8B8819C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308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B34A0288-DE21-47E7-AF3E-0E7E6326D5AE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E2FDD-2DAB-4323-8C58-C278FDE333D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02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EFB5CB5-0A24-495C-ACE5-981358B4F9D5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545CC-B3E7-413C-9360-ECC10D0B737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540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91004946-3D8C-41E5-8A22-64276B670D0B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B3583-7DF7-4F78-BB91-4DA4DA398381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371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6337D-EA7C-49AE-899B-107431AE6C85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41F36-8701-456A-9331-934C16EED31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47121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2C0F0799-0617-4B45-9C84-B39B53C255F4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16AC4-6564-489C-90A6-FFBF1F9F746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817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EFB5CB5-0A24-495C-ACE5-981358B4F9D5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545CC-B3E7-413C-9360-ECC10D0B737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98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81F31-9ED2-40C2-8221-3FE707FB7379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A96D6-8CF9-4120-9541-90C45446DC1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255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64C4F-FB20-4B4F-A15C-43C5C2303D69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FC519-53FF-4EBA-B33A-D42A3624691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8727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EFC2B-649A-4256-B4F8-31204F21FEE0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0A13A-265C-4985-BEEB-611F0BA0CA2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24330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1440DD8-0840-4EAF-8903-FDA1B3FBF2D0}" type="datetime1">
              <a:rPr lang="en-US"/>
              <a:pPr>
                <a:defRPr/>
              </a:pPr>
              <a:t>2/28/2018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82CB90-6988-4489-8093-1D3BAA8B40B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6132544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4BF5504-81A7-42F8-9DBE-CC03E355D20B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88024-6398-4DDE-BBD1-227038ABDD6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201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91CD40-92DC-4F9D-8CFB-D30C53BACC95}" type="datetime1">
              <a:rPr lang="en-US">
                <a:solidFill>
                  <a:prstClr val="white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944D6-C57D-47D9-8376-1970F099F9BE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31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1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1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1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1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1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image" Target="../media/image1.jpe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1.jpe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image" Target="../media/image1.jpe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Relationship Id="rId14" Type="http://schemas.openxmlformats.org/officeDocument/2006/relationships/image" Target="../media/image1.jpe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6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35.xml"/><Relationship Id="rId12" Type="http://schemas.openxmlformats.org/officeDocument/2006/relationships/slideLayout" Target="../slideLayouts/slideLayout240.xml"/><Relationship Id="rId2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9.xml"/><Relationship Id="rId5" Type="http://schemas.openxmlformats.org/officeDocument/2006/relationships/slideLayout" Target="../slideLayouts/slideLayout233.xml"/><Relationship Id="rId10" Type="http://schemas.openxmlformats.org/officeDocument/2006/relationships/slideLayout" Target="../slideLayouts/slideLayout238.xml"/><Relationship Id="rId4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7.xml"/><Relationship Id="rId14" Type="http://schemas.openxmlformats.org/officeDocument/2006/relationships/image" Target="../media/image1.jpe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13" Type="http://schemas.openxmlformats.org/officeDocument/2006/relationships/theme" Target="../theme/theme21.xml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52.xml"/><Relationship Id="rId2" Type="http://schemas.openxmlformats.org/officeDocument/2006/relationships/slideLayout" Target="../slideLayouts/slideLayout242.xml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Relationship Id="rId14" Type="http://schemas.openxmlformats.org/officeDocument/2006/relationships/image" Target="../media/image1.jpe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0.xml"/><Relationship Id="rId13" Type="http://schemas.openxmlformats.org/officeDocument/2006/relationships/theme" Target="../theme/theme22.xml"/><Relationship Id="rId3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59.xml"/><Relationship Id="rId12" Type="http://schemas.openxmlformats.org/officeDocument/2006/relationships/slideLayout" Target="../slideLayouts/slideLayout264.xml"/><Relationship Id="rId2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253.xml"/><Relationship Id="rId6" Type="http://schemas.openxmlformats.org/officeDocument/2006/relationships/slideLayout" Target="../slideLayouts/slideLayout258.xml"/><Relationship Id="rId11" Type="http://schemas.openxmlformats.org/officeDocument/2006/relationships/slideLayout" Target="../slideLayouts/slideLayout263.xml"/><Relationship Id="rId5" Type="http://schemas.openxmlformats.org/officeDocument/2006/relationships/slideLayout" Target="../slideLayouts/slideLayout257.xml"/><Relationship Id="rId10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56.xml"/><Relationship Id="rId9" Type="http://schemas.openxmlformats.org/officeDocument/2006/relationships/slideLayout" Target="../slideLayouts/slideLayout26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DDAC83E-B629-4535-A514-9B87A794727E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0FE593-6444-4E3D-A8FE-AD2022F65E28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87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E6D9EFC-15ED-4CB8-ABD5-F8673A87CF95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BFD7F2-9257-4850-B68F-FEA017D64335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05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E6D9EFC-15ED-4CB8-ABD5-F8673A87CF95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BFD7F2-9257-4850-B68F-FEA017D64335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30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E6D9EFC-15ED-4CB8-ABD5-F8673A87CF95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BFD7F2-9257-4850-B68F-FEA017D64335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34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E6D9EFC-15ED-4CB8-ABD5-F8673A87CF95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BFD7F2-9257-4850-B68F-FEA017D64335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6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E6D9EFC-15ED-4CB8-ABD5-F8673A87CF95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BFD7F2-9257-4850-B68F-FEA017D64335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28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3F361117-DDA7-418F-8C3A-73A653BB68A9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564E34-EF91-4615-868E-69899A33DC6E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2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5827499-FC20-4AD5-96B5-7A560EC2F012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C7039B9-7209-465E-AA84-781FE31CDA61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71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5827499-FC20-4AD5-96B5-7A560EC2F012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C7039B9-7209-465E-AA84-781FE31CDA61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58035F6-46B0-4254-8564-AE7E8ED791B9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D0CF40-BAC3-450D-93EC-D625B85D85B3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3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58035F6-46B0-4254-8564-AE7E8ED791B9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D0CF40-BAC3-450D-93EC-D625B85D85B3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0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DDAC83E-B629-4535-A514-9B87A794727E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0FE593-6444-4E3D-A8FE-AD2022F65E28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0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58035F6-46B0-4254-8564-AE7E8ED791B9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D0CF40-BAC3-450D-93EC-D625B85D85B3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12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58035F6-46B0-4254-8564-AE7E8ED791B9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D0CF40-BAC3-450D-93EC-D625B85D85B3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50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58035F6-46B0-4254-8564-AE7E8ED791B9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D0CF40-BAC3-450D-93EC-D625B85D85B3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8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DDAC83E-B629-4535-A514-9B87A794727E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0FE593-6444-4E3D-A8FE-AD2022F65E28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78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DDAC83E-B629-4535-A514-9B87A794727E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0FE593-6444-4E3D-A8FE-AD2022F65E28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13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DDAC83E-B629-4535-A514-9B87A794727E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0FE593-6444-4E3D-A8FE-AD2022F65E28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2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DDAC83E-B629-4535-A514-9B87A794727E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0FE593-6444-4E3D-A8FE-AD2022F65E28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12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DDAC83E-B629-4535-A514-9B87A794727E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0FE593-6444-4E3D-A8FE-AD2022F65E28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0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DDAC83E-B629-4535-A514-9B87A794727E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0FE593-6444-4E3D-A8FE-AD2022F65E28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53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E6D9EFC-15ED-4CB8-ABD5-F8673A87CF95}" type="datetime1">
              <a:rPr lang="en-US">
                <a:solidFill>
                  <a:prstClr val="black"/>
                </a:solidFill>
              </a:rPr>
              <a:pPr>
                <a:defRPr/>
              </a:pPr>
              <a:t>2/28/2018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BFD7F2-9257-4850-B68F-FEA017D64335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91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9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3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3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Python, C++ to Java Comparison</a:t>
            </a:r>
            <a:br>
              <a:rPr lang="en-US" dirty="0" smtClean="0">
                <a:solidFill>
                  <a:srgbClr val="3380E6"/>
                </a:solidFill>
                <a:latin typeface="Goudy Sans Medium"/>
              </a:rPr>
            </a:b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Chapters 2-6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en-US" smtClean="0"/>
              <a:t>Java™ How to Program, 9/e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4161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3.7  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Floating-Point Numbers and Type 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double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(Cont.)</a:t>
            </a:r>
          </a:p>
        </p:txBody>
      </p:sp>
      <p:sp>
        <p:nvSpPr>
          <p:cNvPr id="696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System.out.printf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/>
              <a:t>%d for an </a:t>
            </a:r>
            <a:r>
              <a:rPr lang="en-US" dirty="0" err="1"/>
              <a:t>int</a:t>
            </a:r>
            <a:r>
              <a:rPr lang="en-US" dirty="0"/>
              <a:t> value. </a:t>
            </a:r>
          </a:p>
          <a:p>
            <a:pPr lvl="1"/>
            <a:r>
              <a:rPr lang="en-US" dirty="0"/>
              <a:t>%f for an double or float value.</a:t>
            </a:r>
          </a:p>
          <a:p>
            <a:pPr lvl="1"/>
            <a:r>
              <a:rPr lang="en-US" dirty="0"/>
              <a:t>%3d for an </a:t>
            </a:r>
            <a:r>
              <a:rPr lang="en-US" dirty="0" err="1"/>
              <a:t>int</a:t>
            </a:r>
            <a:r>
              <a:rPr lang="en-US" dirty="0"/>
              <a:t> value printed to the right of a field of width 3. (Of course, the 3 can change. This is analogous to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setw</a:t>
            </a:r>
            <a:r>
              <a:rPr lang="en-US" dirty="0"/>
              <a:t>(3) &lt;&lt; ....) </a:t>
            </a:r>
          </a:p>
          <a:p>
            <a:pPr lvl="1"/>
            <a:r>
              <a:rPr lang="en-US" dirty="0"/>
              <a:t>%.2f for an double or float value with 2 decimal places. (Of course, the 2 can change.) </a:t>
            </a:r>
          </a:p>
          <a:p>
            <a:pPr lvl="1" eaLnBrk="1" hangingPunct="1"/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%s for a string </a:t>
            </a:r>
          </a:p>
          <a:p>
            <a:pPr lvl="1" eaLnBrk="1" hangingPunct="1"/>
            <a:r>
              <a:rPr 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Scanner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dirty="0" err="1" smtClean="0">
                <a:solidFill>
                  <a:srgbClr val="0000FF"/>
                </a:solidFill>
                <a:latin typeface="LucidaSansTypewriter" pitchFamily="49" charset="0"/>
              </a:rPr>
              <a:t>nextDouble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returns a </a:t>
            </a:r>
            <a:r>
              <a:rPr 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value entered by the user.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6873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Another Application: Adding Integers (Cont.)</a:t>
            </a:r>
          </a:p>
        </p:txBody>
      </p:sp>
      <p:sp>
        <p:nvSpPr>
          <p:cNvPr id="563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  <a:latin typeface="LucidaSansTypewriter" pitchFamily="49" charset="0"/>
              </a:rPr>
              <a:t>import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Times New Roman" panose="02020603050405020304" pitchFamily="18" charset="0"/>
              </a:rPr>
              <a:t>declaration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Helps the compiler locate a class that is used in this program. 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Rich set of predefined classes that you can reuse rather than “reinventing the wheel.” 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Classes are grouped into </a:t>
            </a:r>
            <a:r>
              <a:rPr lang="en-US" smtClean="0">
                <a:solidFill>
                  <a:srgbClr val="0000FF"/>
                </a:solidFill>
                <a:latin typeface="Times New Roman" panose="02020603050405020304" pitchFamily="18" charset="0"/>
              </a:rPr>
              <a:t>packages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—named groups of related classes—and are collectively referred to as the </a:t>
            </a:r>
            <a:r>
              <a:rPr lang="en-US" smtClean="0">
                <a:solidFill>
                  <a:srgbClr val="0000FF"/>
                </a:solidFill>
                <a:latin typeface="Times New Roman" panose="02020603050405020304" pitchFamily="18" charset="0"/>
              </a:rPr>
              <a:t>Java class library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, or the </a:t>
            </a:r>
            <a:r>
              <a:rPr lang="en-US" smtClean="0">
                <a:solidFill>
                  <a:srgbClr val="0000FF"/>
                </a:solidFill>
                <a:latin typeface="Times New Roman" panose="02020603050405020304" pitchFamily="18" charset="0"/>
              </a:rPr>
              <a:t>Java Application Programming Interface 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Times New Roman" panose="02020603050405020304" pitchFamily="18" charset="0"/>
              </a:rPr>
              <a:t>Java API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). 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You use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import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declarations to identify the predefined classes used in a Java program.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90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Primitive Types vs. Reference Types</a:t>
            </a:r>
          </a:p>
        </p:txBody>
      </p:sp>
      <p:sp>
        <p:nvSpPr>
          <p:cNvPr id="5222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Types are divided into primitive types and </a:t>
            </a:r>
            <a:r>
              <a:rPr lang="en-US" sz="2500">
                <a:solidFill>
                  <a:srgbClr val="0000FF"/>
                </a:solidFill>
                <a:latin typeface="Times New Roman" panose="02020603050405020304" pitchFamily="18" charset="0"/>
              </a:rPr>
              <a:t>reference types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The primitive types are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boolean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byte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char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short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long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float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double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All nonprimitive types are reference types. </a:t>
            </a:r>
          </a:p>
          <a:p>
            <a:pPr eaLnBrk="1" hangingPunct="1"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A primitive-type variable can store exactly one value of its declared type at a time. </a:t>
            </a:r>
          </a:p>
          <a:p>
            <a:pPr eaLnBrk="1" hangingPunct="1"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Primitive-type instance variables are initialized by default—variables of types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byte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char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short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long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float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double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 are initialized to 0, and variables of type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boolean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 are initialized to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false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You can specify your own initial value for a primitive-type variable by assigning the variable a value in its declaration.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37722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3.6  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Initializing Objects with Constructors</a:t>
            </a:r>
          </a:p>
        </p:txBody>
      </p:sp>
      <p:sp>
        <p:nvSpPr>
          <p:cNvPr id="563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When an object of a class is created, its instance variables are initialized by default.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Each class can provide a constructor that initializes an object of a class when the object is created.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Java requires a constructor call for </a:t>
            </a:r>
            <a:r>
              <a:rPr lang="en-US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every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object that is created.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Keyword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new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requests memory from the system to store an object, then calls the corresponding class’s constructor to initialize the object.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A constructor </a:t>
            </a:r>
            <a:r>
              <a:rPr lang="en-US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must 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have the same name as the class.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87863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3.6  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Initializing Objects with Constructors (Cont.)</a:t>
            </a:r>
          </a:p>
        </p:txBody>
      </p:sp>
      <p:sp>
        <p:nvSpPr>
          <p:cNvPr id="573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By default, the compiler provides a </a:t>
            </a:r>
            <a:r>
              <a:rPr lang="en-US" sz="2500">
                <a:solidFill>
                  <a:srgbClr val="0000FF"/>
                </a:solidFill>
                <a:latin typeface="Times New Roman" panose="02020603050405020304" pitchFamily="18" charset="0"/>
              </a:rPr>
              <a:t>default constructor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 with no parameters in any class that does not explicitly include a constructor.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>
                <a:solidFill>
                  <a:srgbClr val="000000"/>
                </a:solidFill>
                <a:latin typeface="Times New Roman" panose="02020603050405020304" pitchFamily="18" charset="0"/>
              </a:rPr>
              <a:t>Instance variables are initialized to their default values. </a:t>
            </a:r>
          </a:p>
          <a:p>
            <a:pPr eaLnBrk="1" hangingPunct="1">
              <a:lnSpc>
                <a:spcPct val="8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Can provide your own constructor to specify custom initialization for objects of your class. </a:t>
            </a:r>
          </a:p>
          <a:p>
            <a:pPr eaLnBrk="1" hangingPunct="1">
              <a:lnSpc>
                <a:spcPct val="8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A constructor’s parameter list specifies the data it requires to perform its task. </a:t>
            </a:r>
          </a:p>
          <a:p>
            <a:pPr eaLnBrk="1" hangingPunct="1">
              <a:lnSpc>
                <a:spcPct val="8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Constructors cannot return values, so they cannot specify a return type. </a:t>
            </a:r>
          </a:p>
          <a:p>
            <a:pPr eaLnBrk="1" hangingPunct="1">
              <a:lnSpc>
                <a:spcPct val="8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Normally, constructors are declared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public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i="1">
                <a:solidFill>
                  <a:srgbClr val="000000"/>
                </a:solidFill>
                <a:latin typeface="Times New Roman" panose="02020603050405020304" pitchFamily="18" charset="0"/>
              </a:rPr>
              <a:t>If you declare any constructors for a class, the Java compiler will not create a default constructor for that class.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15924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1" descr="ch03imageslides_Page_25.png"/>
          <p:cNvPicPr>
            <a:picLocks noGrp="1" noChangeAspect="1"/>
          </p:cNvPicPr>
          <p:nvPr isPhoto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4416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1" descr="ch03imageslides_Page_26.png"/>
          <p:cNvPicPr>
            <a:picLocks noGrp="1" noChangeAspect="1"/>
          </p:cNvPicPr>
          <p:nvPr isPhoto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4152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5.6  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switch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Multiple-Selection Statement (Cont.)</a:t>
            </a:r>
          </a:p>
        </p:txBody>
      </p:sp>
      <p:sp>
        <p:nvSpPr>
          <p:cNvPr id="8089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When using the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switch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 statement, remember that each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case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 must contain a constant integral expression. </a:t>
            </a:r>
          </a:p>
          <a:p>
            <a:pPr eaLnBrk="1" hangingPunct="1"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An integer constant is simply an integer value. </a:t>
            </a:r>
          </a:p>
          <a:p>
            <a:pPr eaLnBrk="1" hangingPunct="1"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In addition, you can use </a:t>
            </a:r>
            <a:r>
              <a:rPr lang="en-US" sz="25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constants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—specific characters in single quotes, such as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'A'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'7'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 or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'$'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—which represent the integer values of characters. </a:t>
            </a:r>
          </a:p>
          <a:p>
            <a:pPr eaLnBrk="1" hangingPunct="1"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The expression in each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case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 can also be a </a:t>
            </a:r>
            <a:r>
              <a:rPr lang="en-US" sz="25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variable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—a variable that contains a value which does not change for the entire program. Such a variable is declared with keyword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final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Java has a feature called enumerations. Enumeration constants can also be used in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case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 labels.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91318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5.6  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switch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Multiple-Selection Statement (Cont.)</a:t>
            </a:r>
            <a:endParaRPr lang="en-US" dirty="0"/>
          </a:p>
        </p:txBody>
      </p:sp>
      <p:sp>
        <p:nvSpPr>
          <p:cNvPr id="819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As of Java SE 7, you can use Strings in a switch statement’s controlling expression and in case labels as in: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600" dirty="0">
                <a:solidFill>
                  <a:srgbClr val="0070C0"/>
                </a:solidFill>
                <a:latin typeface="Lucida Console" pitchFamily="49" charset="0"/>
              </a:rPr>
              <a:t>switch</a:t>
            </a:r>
            <a:r>
              <a:rPr lang="en-US" sz="1600" dirty="0">
                <a:latin typeface="Lucida Console" pitchFamily="49" charset="0"/>
              </a:rPr>
              <a:t>( city )</a:t>
            </a:r>
            <a:br>
              <a:rPr lang="en-US" sz="1600" dirty="0">
                <a:latin typeface="Lucida Console" pitchFamily="49" charset="0"/>
              </a:rPr>
            </a:br>
            <a:r>
              <a:rPr lang="en-US" sz="1600" dirty="0">
                <a:latin typeface="Lucida Console" pitchFamily="49" charset="0"/>
              </a:rPr>
              <a:t>{</a:t>
            </a:r>
            <a:br>
              <a:rPr lang="en-US" sz="1600" dirty="0">
                <a:latin typeface="Lucida Console" pitchFamily="49" charset="0"/>
              </a:rPr>
            </a:br>
            <a:r>
              <a:rPr lang="en-US" sz="1600" dirty="0">
                <a:latin typeface="Lucida Console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Lucida Console" pitchFamily="49" charset="0"/>
              </a:rPr>
              <a:t>case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Lucida Console" pitchFamily="49" charset="0"/>
              </a:rPr>
              <a:t>"Maynard"</a:t>
            </a:r>
            <a:r>
              <a:rPr lang="en-US" sz="1600" dirty="0">
                <a:latin typeface="Lucida Console" pitchFamily="49" charset="0"/>
              </a:rPr>
              <a:t>:</a:t>
            </a:r>
            <a:br>
              <a:rPr lang="en-US" sz="1600" dirty="0">
                <a:latin typeface="Lucida Console" pitchFamily="49" charset="0"/>
              </a:rPr>
            </a:br>
            <a:r>
              <a:rPr lang="en-US" sz="1600" dirty="0">
                <a:latin typeface="Lucida Console" pitchFamily="49" charset="0"/>
              </a:rPr>
              <a:t>      </a:t>
            </a:r>
            <a:r>
              <a:rPr lang="en-US" sz="1600" dirty="0" err="1">
                <a:latin typeface="Lucida Console" pitchFamily="49" charset="0"/>
              </a:rPr>
              <a:t>zipCode</a:t>
            </a:r>
            <a:r>
              <a:rPr lang="en-US" sz="1600" dirty="0">
                <a:latin typeface="Lucida Console" pitchFamily="49" charset="0"/>
              </a:rPr>
              <a:t> =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Lucida Console" pitchFamily="49" charset="0"/>
              </a:rPr>
              <a:t>"01754"</a:t>
            </a:r>
            <a:r>
              <a:rPr lang="en-US" sz="1600" dirty="0">
                <a:latin typeface="Lucida Console" pitchFamily="49" charset="0"/>
              </a:rPr>
              <a:t>;</a:t>
            </a:r>
            <a:br>
              <a:rPr lang="en-US" sz="1600" dirty="0">
                <a:latin typeface="Lucida Console" pitchFamily="49" charset="0"/>
              </a:rPr>
            </a:br>
            <a:r>
              <a:rPr lang="en-US" sz="1600" dirty="0">
                <a:latin typeface="Lucida Console" pitchFamily="49" charset="0"/>
              </a:rPr>
              <a:t>      </a:t>
            </a:r>
            <a:r>
              <a:rPr lang="en-US" sz="1600" dirty="0">
                <a:solidFill>
                  <a:srgbClr val="0070C0"/>
                </a:solidFill>
                <a:latin typeface="Lucida Console" pitchFamily="49" charset="0"/>
              </a:rPr>
              <a:t>break</a:t>
            </a:r>
            <a:r>
              <a:rPr lang="en-US" sz="1600" dirty="0">
                <a:latin typeface="Lucida Console" pitchFamily="49" charset="0"/>
              </a:rPr>
              <a:t>;</a:t>
            </a:r>
            <a:br>
              <a:rPr lang="en-US" sz="1600" dirty="0">
                <a:latin typeface="Lucida Console" pitchFamily="49" charset="0"/>
              </a:rPr>
            </a:br>
            <a:r>
              <a:rPr lang="en-US" sz="1600" dirty="0">
                <a:latin typeface="Lucida Console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Lucida Console" pitchFamily="49" charset="0"/>
              </a:rPr>
              <a:t>case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Lucida Console" pitchFamily="49" charset="0"/>
              </a:rPr>
              <a:t>"Marlborough"</a:t>
            </a:r>
            <a:r>
              <a:rPr lang="en-US" sz="1600" dirty="0">
                <a:latin typeface="Lucida Console" pitchFamily="49" charset="0"/>
              </a:rPr>
              <a:t>:</a:t>
            </a:r>
            <a:br>
              <a:rPr lang="en-US" sz="1600" dirty="0">
                <a:latin typeface="Lucida Console" pitchFamily="49" charset="0"/>
              </a:rPr>
            </a:br>
            <a:r>
              <a:rPr lang="en-US" sz="1600" dirty="0">
                <a:latin typeface="Lucida Console" pitchFamily="49" charset="0"/>
              </a:rPr>
              <a:t>      </a:t>
            </a:r>
            <a:r>
              <a:rPr lang="en-US" sz="1600" dirty="0" err="1">
                <a:latin typeface="Lucida Console" pitchFamily="49" charset="0"/>
              </a:rPr>
              <a:t>zipCode</a:t>
            </a:r>
            <a:r>
              <a:rPr lang="en-US" sz="1600" dirty="0">
                <a:latin typeface="Lucida Console" pitchFamily="49" charset="0"/>
              </a:rPr>
              <a:t> =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Lucida Console" pitchFamily="49" charset="0"/>
              </a:rPr>
              <a:t>"01752"</a:t>
            </a:r>
            <a:r>
              <a:rPr lang="en-US" sz="1600" dirty="0">
                <a:latin typeface="Lucida Console" pitchFamily="49" charset="0"/>
              </a:rPr>
              <a:t>;</a:t>
            </a:r>
            <a:br>
              <a:rPr lang="en-US" sz="1600" dirty="0">
                <a:latin typeface="Lucida Console" pitchFamily="49" charset="0"/>
              </a:rPr>
            </a:br>
            <a:r>
              <a:rPr lang="en-US" sz="1600" dirty="0">
                <a:latin typeface="Lucida Console" pitchFamily="49" charset="0"/>
              </a:rPr>
              <a:t>      </a:t>
            </a:r>
            <a:r>
              <a:rPr lang="en-US" sz="1600" dirty="0">
                <a:solidFill>
                  <a:srgbClr val="0070C0"/>
                </a:solidFill>
                <a:latin typeface="Lucida Console" pitchFamily="49" charset="0"/>
              </a:rPr>
              <a:t>break</a:t>
            </a:r>
            <a:r>
              <a:rPr lang="en-US" sz="1600" dirty="0">
                <a:latin typeface="Lucida Console" pitchFamily="49" charset="0"/>
              </a:rPr>
              <a:t>;</a:t>
            </a:r>
            <a:br>
              <a:rPr lang="en-US" sz="1600" dirty="0">
                <a:latin typeface="Lucida Console" pitchFamily="49" charset="0"/>
              </a:rPr>
            </a:br>
            <a:r>
              <a:rPr lang="en-US" sz="1600" dirty="0">
                <a:latin typeface="Lucida Console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Lucida Console" pitchFamily="49" charset="0"/>
              </a:rPr>
              <a:t>case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Lucida Console" pitchFamily="49" charset="0"/>
              </a:rPr>
              <a:t>"Framingham"</a:t>
            </a:r>
            <a:r>
              <a:rPr lang="en-US" sz="1600" dirty="0">
                <a:latin typeface="Lucida Console" pitchFamily="49" charset="0"/>
              </a:rPr>
              <a:t>:</a:t>
            </a:r>
            <a:br>
              <a:rPr lang="en-US" sz="1600" dirty="0">
                <a:latin typeface="Lucida Console" pitchFamily="49" charset="0"/>
              </a:rPr>
            </a:br>
            <a:r>
              <a:rPr lang="en-US" sz="1600" dirty="0">
                <a:latin typeface="Lucida Console" pitchFamily="49" charset="0"/>
              </a:rPr>
              <a:t>      </a:t>
            </a:r>
            <a:r>
              <a:rPr lang="en-US" sz="1600" dirty="0" err="1">
                <a:latin typeface="Lucida Console" pitchFamily="49" charset="0"/>
              </a:rPr>
              <a:t>zipCode</a:t>
            </a:r>
            <a:r>
              <a:rPr lang="en-US" sz="1600" dirty="0">
                <a:latin typeface="Lucida Console" pitchFamily="49" charset="0"/>
              </a:rPr>
              <a:t> =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Lucida Console" pitchFamily="49" charset="0"/>
              </a:rPr>
              <a:t>"01701"</a:t>
            </a:r>
            <a:r>
              <a:rPr lang="en-US" sz="1600" dirty="0">
                <a:latin typeface="Lucida Console" pitchFamily="49" charset="0"/>
              </a:rPr>
              <a:t>;</a:t>
            </a:r>
            <a:br>
              <a:rPr lang="en-US" sz="1600" dirty="0">
                <a:latin typeface="Lucida Console" pitchFamily="49" charset="0"/>
              </a:rPr>
            </a:br>
            <a:r>
              <a:rPr lang="en-US" sz="1600" dirty="0">
                <a:latin typeface="Lucida Console" pitchFamily="49" charset="0"/>
              </a:rPr>
              <a:t>      </a:t>
            </a:r>
            <a:r>
              <a:rPr lang="en-US" sz="1600" dirty="0">
                <a:solidFill>
                  <a:srgbClr val="0070C0"/>
                </a:solidFill>
                <a:latin typeface="Lucida Console" pitchFamily="49" charset="0"/>
              </a:rPr>
              <a:t>break</a:t>
            </a:r>
            <a:r>
              <a:rPr lang="en-US" sz="1600" dirty="0">
                <a:latin typeface="Lucida Console" pitchFamily="49" charset="0"/>
              </a:rPr>
              <a:t>;</a:t>
            </a:r>
            <a:br>
              <a:rPr lang="en-US" sz="1600" dirty="0">
                <a:latin typeface="Lucida Console" pitchFamily="49" charset="0"/>
              </a:rPr>
            </a:br>
            <a:r>
              <a:rPr lang="en-US" sz="1600" dirty="0">
                <a:latin typeface="Lucida Console" pitchFamily="49" charset="0"/>
              </a:rPr>
              <a:t>}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// end switch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© Copyright 1992-2012 by Pearson Education, Inc. All Rights Reserved.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90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6.3  </a:t>
            </a:r>
            <a:r>
              <a:rPr lang="en-US" smtClean="0">
                <a:solidFill>
                  <a:srgbClr val="3380E6"/>
                </a:solidFill>
                <a:latin typeface="Lucida Console"/>
              </a:rPr>
              <a:t>static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 Methods, </a:t>
            </a:r>
            <a:r>
              <a:rPr lang="en-US" smtClean="0">
                <a:solidFill>
                  <a:srgbClr val="3380E6"/>
                </a:solidFill>
                <a:latin typeface="Lucida Console"/>
              </a:rPr>
              <a:t>static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 Fields and Class </a:t>
            </a:r>
            <a:r>
              <a:rPr lang="en-US" smtClean="0">
                <a:solidFill>
                  <a:srgbClr val="3380E6"/>
                </a:solidFill>
                <a:latin typeface="Lucida Console"/>
              </a:rPr>
              <a:t>Math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 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Sometimes a method performs a task that does not depend on the contents of any object.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Applies to the class in which it’s declared as a whole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Known as a </a:t>
            </a:r>
            <a:r>
              <a:rPr lang="en-US" sz="200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method or a </a:t>
            </a: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class method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It’s common for classes to contain convenient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methods to perform common tasks. 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To declare a method as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, place the keyword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before the return type in the method’s declaration. 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Calling a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i="1">
                <a:solidFill>
                  <a:srgbClr val="000000"/>
                </a:solidFill>
                <a:latin typeface="AGaramond" pitchFamily="50" charset="0"/>
              </a:rPr>
              <a:t>ClassName</a:t>
            </a:r>
            <a:r>
              <a:rPr lang="en-US" sz="1800" i="1">
                <a:solidFill>
                  <a:srgbClr val="000000"/>
                </a:solidFill>
                <a:latin typeface="Lucida Console" panose="020B0609040504020204" pitchFamily="49" charset="0"/>
              </a:rPr>
              <a:t>.</a:t>
            </a:r>
            <a:r>
              <a:rPr lang="en-US" sz="1800" i="1">
                <a:solidFill>
                  <a:srgbClr val="000000"/>
                </a:solidFill>
                <a:latin typeface="AGaramond" pitchFamily="50" charset="0"/>
              </a:rPr>
              <a:t>methodName</a:t>
            </a:r>
            <a:r>
              <a:rPr lang="en-US" sz="1800" i="1">
                <a:solidFill>
                  <a:srgbClr val="000000"/>
                </a:solidFill>
                <a:latin typeface="Lucida Console" panose="020B0609040504020204" pitchFamily="49" charset="0"/>
              </a:rPr>
              <a:t>( </a:t>
            </a:r>
            <a:r>
              <a:rPr lang="en-US" sz="1800" i="1">
                <a:solidFill>
                  <a:srgbClr val="000000"/>
                </a:solidFill>
                <a:latin typeface="AGaramond" pitchFamily="50" charset="0"/>
              </a:rPr>
              <a:t>arguments</a:t>
            </a:r>
            <a:r>
              <a:rPr lang="en-US" sz="1800" i="1">
                <a:solidFill>
                  <a:srgbClr val="000000"/>
                </a:solidFill>
                <a:latin typeface="Lucida Console" panose="020B0609040504020204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Math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provides a collection of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methods that enable you to perform common mathematical calculations. 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Method arguments may be constants, variables or expressions.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2807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 descr="ch02imageslides_Page_06.png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© Copyright 1992-2012 by Pearson Education, Inc. All Rights Reserved.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17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 descr="ch06imageslides_Page_08.png"/>
          <p:cNvPicPr>
            <a:picLocks noGrp="1" noChangeAspect="1"/>
          </p:cNvPicPr>
          <p:nvPr isPhoto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77417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 descr="ch06imageslides_Page_09.png"/>
          <p:cNvPicPr>
            <a:picLocks noGrp="1" noChangeAspect="1"/>
          </p:cNvPicPr>
          <p:nvPr isPhoto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23854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 descr="ch06imageslides_Page_10.png"/>
          <p:cNvPicPr>
            <a:picLocks noGrp="1" noChangeAspect="1"/>
          </p:cNvPicPr>
          <p:nvPr isPhoto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18567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6.3  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static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Methods, 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static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Fields and Class 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Math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(Cont.)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Math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fields for common mathematical constants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  <a:latin typeface="LucidaSansTypewriter" pitchFamily="49" charset="0"/>
              </a:rPr>
              <a:t>Math.PI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(3.141592653589793)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  <a:latin typeface="LucidaSansTypewriter" pitchFamily="49" charset="0"/>
              </a:rPr>
              <a:t>Math.E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(2.718281828459045)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Declared in class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Math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with the modifiers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public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final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endParaRPr 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public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allows you to use these fields in your own classes. 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A field declared with keyword </a:t>
            </a:r>
            <a:r>
              <a:rPr lang="en-US" smtClean="0">
                <a:solidFill>
                  <a:srgbClr val="0000FF"/>
                </a:solidFill>
                <a:latin typeface="LucidaSansTypewriter" pitchFamily="49" charset="0"/>
              </a:rPr>
              <a:t>final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is constant—its value cannot change after the field is initialized. 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PI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E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are declared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final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because their values never change.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64377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6.3  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static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Methods, 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static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Fields and Class 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Math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(Cont.)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A field that represents an attribute is also known as an instance variable—each object (instance) of the class has a separate instance of the variable in memory.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Fields for which each object of a class does not have a separate instance of the field are declared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and are also known as </a:t>
            </a:r>
            <a:r>
              <a:rPr lang="en-US" smtClean="0">
                <a:solidFill>
                  <a:srgbClr val="0000FF"/>
                </a:solidFill>
                <a:latin typeface="Times New Roman" panose="02020603050405020304" pitchFamily="18" charset="0"/>
              </a:rPr>
              <a:t>class variables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All objects of a class containing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fields share one copy of those fields.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Together the class variables (i.e.,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variables) and instance variables represent the fields of a class.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33669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6.5  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Notes on Declaring and Using Methods (Cont.)</a:t>
            </a:r>
          </a:p>
        </p:txBody>
      </p:sp>
      <p:sp>
        <p:nvSpPr>
          <p:cNvPr id="4198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A non-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method can call any method of the same class directly and can manipulate any of the class’s fields directly.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method can call </a:t>
            </a:r>
            <a:r>
              <a:rPr lang="en-US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only other </a:t>
            </a:r>
            <a:r>
              <a:rPr lang="en-US" i="1" smtClean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methods 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of the same class directly and can manipulate </a:t>
            </a:r>
            <a:r>
              <a:rPr lang="en-US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only </a:t>
            </a:r>
            <a:r>
              <a:rPr lang="en-US" i="1" smtClean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fields 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in the same class directly. 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To access the class’s non-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members, a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method must use a reference to an object of the class.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6553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6.3  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static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Methods, 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static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Fields and Class 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Math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(Cont.)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Why is method </a:t>
            </a:r>
            <a:r>
              <a:rPr lang="en-US" b="1" smtClean="0">
                <a:solidFill>
                  <a:srgbClr val="000000"/>
                </a:solidFill>
                <a:latin typeface="Lucida Console" panose="020B0609040504020204" pitchFamily="49" charset="0"/>
              </a:rPr>
              <a:t>main</a:t>
            </a:r>
            <a:r>
              <a:rPr lang="en-US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declared </a:t>
            </a:r>
            <a:r>
              <a:rPr lang="en-US" b="1" smtClean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?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JVM attempts to invoke the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main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method of the class you specify—when no objects of the class have been created. 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Declaring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main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as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allows the JVM to invoke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main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without creating an instance of the class.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5197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6.4  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Declaring Methods with Multiple Parameters (Cont.)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300">
                <a:solidFill>
                  <a:srgbClr val="0000FF"/>
                </a:solidFill>
                <a:latin typeface="Times New Roman" panose="02020603050405020304" pitchFamily="18" charset="0"/>
              </a:rPr>
              <a:t>String concatenation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Assemble </a:t>
            </a:r>
            <a:r>
              <a:rPr lang="en-US" sz="200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objects into larger strings with operators </a:t>
            </a:r>
            <a:r>
              <a:rPr lang="en-US" sz="2000">
                <a:solidFill>
                  <a:srgbClr val="000000"/>
                </a:solidFill>
                <a:latin typeface="Lucida Console" panose="020B0609040504020204" pitchFamily="49" charset="0"/>
              </a:rPr>
              <a:t>+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or </a:t>
            </a:r>
            <a:r>
              <a:rPr lang="en-US" sz="2000">
                <a:solidFill>
                  <a:srgbClr val="000000"/>
                </a:solidFill>
                <a:latin typeface="Lucida Console" panose="020B0609040504020204" pitchFamily="49" charset="0"/>
              </a:rPr>
              <a:t>+=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When both operands of operator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+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are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s, operator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+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creates a new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object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characters of the right operand are placed at the end of those in the left operand</a:t>
            </a:r>
          </a:p>
          <a:p>
            <a:pPr eaLnBrk="1" hangingPunct="1">
              <a:lnSpc>
                <a:spcPct val="80000"/>
              </a:lnSpc>
            </a:pP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Every primitive value and object in Java has a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representation. </a:t>
            </a:r>
          </a:p>
          <a:p>
            <a:pPr eaLnBrk="1" hangingPunct="1">
              <a:lnSpc>
                <a:spcPct val="80000"/>
              </a:lnSpc>
            </a:pP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When one of the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+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operator’s operands is a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, the other is converted to a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, then the two are concatenated. </a:t>
            </a:r>
          </a:p>
          <a:p>
            <a:pPr eaLnBrk="1" hangingPunct="1">
              <a:lnSpc>
                <a:spcPct val="80000"/>
              </a:lnSpc>
            </a:pP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If a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boolean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is concatenated with a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, the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boolean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is converted to the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"true" 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or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"false"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All objects have a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toString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method that returns a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representation of the object.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71414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6.8  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Java API Packages</a:t>
            </a:r>
          </a:p>
        </p:txBody>
      </p:sp>
      <p:sp>
        <p:nvSpPr>
          <p:cNvPr id="5529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Java contains many predefined classes that are grouped into categories of related classes called packages.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A great strength of Java is the Java API’s thousands of classes.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Some key Java API packages are described in Fig. 6.5.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Overview of the packages in Java SE 6: </a:t>
            </a:r>
          </a:p>
          <a:p>
            <a:pPr lvl="2" eaLnBrk="1" hangingPunct="1"/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download.oracle.com/javase/6/docs/api/</a:t>
            </a:r>
            <a:b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overview-summary.html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Java API documentation </a:t>
            </a:r>
          </a:p>
          <a:p>
            <a:pPr lvl="2" eaLnBrk="1" hangingPunct="1"/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download.oracle.com/javase/6/docs/api/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23231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" descr="ch06imageslides_Page_28.png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96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Our First Program in Java: Printing a Line of Text (Cont.)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Compiling and Executing Your First Java Application</a:t>
            </a:r>
          </a:p>
          <a:p>
            <a:pPr lvl="1" eaLnBrk="1" hangingPunct="1"/>
            <a:r>
              <a:rPr lang="en-US" sz="2100">
                <a:solidFill>
                  <a:srgbClr val="000000"/>
                </a:solidFill>
                <a:latin typeface="Times New Roman" panose="02020603050405020304" pitchFamily="18" charset="0"/>
              </a:rPr>
              <a:t>Open a command window and change to the directory where the program is stored. </a:t>
            </a:r>
          </a:p>
          <a:p>
            <a:pPr lvl="1" eaLnBrk="1" hangingPunct="1"/>
            <a:r>
              <a:rPr lang="en-US" sz="2100">
                <a:solidFill>
                  <a:srgbClr val="000000"/>
                </a:solidFill>
                <a:latin typeface="Times New Roman" panose="02020603050405020304" pitchFamily="18" charset="0"/>
              </a:rPr>
              <a:t>Many operating systems use the command </a:t>
            </a:r>
            <a:r>
              <a:rPr lang="en-US" sz="2100">
                <a:solidFill>
                  <a:srgbClr val="000000"/>
                </a:solidFill>
                <a:latin typeface="Lucida Console" panose="020B0609040504020204" pitchFamily="49" charset="0"/>
              </a:rPr>
              <a:t>cd</a:t>
            </a:r>
            <a:r>
              <a:rPr lang="en-US" sz="2100">
                <a:solidFill>
                  <a:srgbClr val="000000"/>
                </a:solidFill>
                <a:latin typeface="Times New Roman" panose="02020603050405020304" pitchFamily="18" charset="0"/>
              </a:rPr>
              <a:t> to change directories. </a:t>
            </a:r>
          </a:p>
          <a:p>
            <a:pPr lvl="1" eaLnBrk="1" hangingPunct="1"/>
            <a:r>
              <a:rPr lang="en-US" sz="2100">
                <a:solidFill>
                  <a:srgbClr val="000000"/>
                </a:solidFill>
                <a:latin typeface="Times New Roman" panose="02020603050405020304" pitchFamily="18" charset="0"/>
              </a:rPr>
              <a:t>To compile the program, type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sz="1900">
                <a:solidFill>
                  <a:srgbClr val="000000"/>
                </a:solidFill>
                <a:latin typeface="Lucida Console" panose="020B0609040504020204" pitchFamily="49" charset="0"/>
              </a:rPr>
              <a:t>	javac Welcome1.java</a:t>
            </a:r>
          </a:p>
          <a:p>
            <a:pPr lvl="1" eaLnBrk="1" hangingPunct="1"/>
            <a:r>
              <a:rPr lang="en-US" sz="2100">
                <a:solidFill>
                  <a:srgbClr val="000000"/>
                </a:solidFill>
                <a:latin typeface="Times New Roman" panose="02020603050405020304" pitchFamily="18" charset="0"/>
              </a:rPr>
              <a:t>If the program contains no syntax errors, preceding command creates a</a:t>
            </a:r>
            <a:r>
              <a:rPr lang="en-US" sz="2100">
                <a:solidFill>
                  <a:srgbClr val="000000"/>
                </a:solidFill>
                <a:latin typeface="Lucida Console" panose="020B0609040504020204" pitchFamily="49" charset="0"/>
              </a:rPr>
              <a:t>.class</a:t>
            </a:r>
            <a:r>
              <a:rPr lang="en-US" sz="2100">
                <a:solidFill>
                  <a:srgbClr val="000000"/>
                </a:solidFill>
                <a:latin typeface="Times New Roman" panose="02020603050405020304" pitchFamily="18" charset="0"/>
              </a:rPr>
              <a:t> file (known as the </a:t>
            </a:r>
            <a:r>
              <a:rPr lang="en-US" sz="2100">
                <a:solidFill>
                  <a:srgbClr val="0000FF"/>
                </a:solidFill>
                <a:latin typeface="Times New Roman" panose="02020603050405020304" pitchFamily="18" charset="0"/>
              </a:rPr>
              <a:t>class file</a:t>
            </a:r>
            <a:r>
              <a:rPr lang="en-US" sz="2100">
                <a:solidFill>
                  <a:srgbClr val="000000"/>
                </a:solidFill>
                <a:latin typeface="Times New Roman" panose="02020603050405020304" pitchFamily="18" charset="0"/>
              </a:rPr>
              <a:t>) containing the platform-independent Java bytecodes that represent the application. </a:t>
            </a:r>
          </a:p>
          <a:p>
            <a:pPr lvl="1" eaLnBrk="1" hangingPunct="1"/>
            <a:r>
              <a:rPr lang="en-US" sz="2100">
                <a:solidFill>
                  <a:srgbClr val="000000"/>
                </a:solidFill>
                <a:latin typeface="Times New Roman" panose="02020603050405020304" pitchFamily="18" charset="0"/>
              </a:rPr>
              <a:t>When we use the </a:t>
            </a:r>
            <a:r>
              <a:rPr lang="en-US" sz="2100">
                <a:solidFill>
                  <a:srgbClr val="000000"/>
                </a:solidFill>
                <a:latin typeface="Lucida Console" panose="020B0609040504020204" pitchFamily="49" charset="0"/>
              </a:rPr>
              <a:t>java</a:t>
            </a:r>
            <a:r>
              <a:rPr lang="en-US" sz="2100">
                <a:solidFill>
                  <a:srgbClr val="000000"/>
                </a:solidFill>
                <a:latin typeface="Times New Roman" panose="02020603050405020304" pitchFamily="18" charset="0"/>
              </a:rPr>
              <a:t> command to execute the application on a given platform, these bytecodes will be translated by the JVM into instructions that are understood by the underlying operating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161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1" descr="ch06imageslides_Page_29.png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036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1" descr="ch06imageslides_Page_30.png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30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Our First Program in Java: Printing a Line of Text (Cont.)</a:t>
            </a:r>
          </a:p>
        </p:txBody>
      </p:sp>
      <p:sp>
        <p:nvSpPr>
          <p:cNvPr id="409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To execute the program, type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java Welcome1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Launches the JVM, which loads the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.class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file for class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Welcome1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Note that the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.class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file-name extension is omitted from the preceding command; otherwise, the JVM will not execute the program.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JVM calls method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main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to execute the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2122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" descr="ch02imageslides_Page_21.PNG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© Copyright 1992-2012 by Pearson Education, Inc. All Rights Reserved.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1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1" descr="ch02imageslides_Page_31.png"/>
          <p:cNvPicPr>
            <a:picLocks noGrp="1" noChangeAspect="1"/>
          </p:cNvPicPr>
          <p:nvPr isPhoto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170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1" descr="ch02imageslides_Page_32.png"/>
          <p:cNvPicPr>
            <a:picLocks noGrp="1" noChangeAspect="1"/>
          </p:cNvPicPr>
          <p:nvPr isPhoto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668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Reading data from keyboard with Scanner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1654960"/>
            <a:ext cx="959596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0"/>
              </a:spcBef>
              <a:buClrTx/>
              <a:buSzTx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read fr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om the input, we'd make a call to one of the following methods for numeric data:</a:t>
            </a:r>
          </a:p>
          <a:p>
            <a:pPr marL="255588" lvl="1" indent="0">
              <a:spcBef>
                <a:spcPct val="0"/>
              </a:spcBef>
              <a:buClrTx/>
              <a:buFontTx/>
              <a:buChar char="•"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nextInt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55588" lvl="1" indent="0">
              <a:spcBef>
                <a:spcPct val="0"/>
              </a:spcBef>
              <a:buClrTx/>
              <a:buFontTx/>
              <a:buChar char="•"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nextDouble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marL="285750" indent="-285750">
              <a:spcBef>
                <a:spcPct val="0"/>
              </a:spcBef>
              <a:buClrTx/>
              <a:buSzTx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example, we could have the following, using two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variables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hourPart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minPart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255588" lvl="1" indent="0">
              <a:spcBef>
                <a:spcPct val="0"/>
              </a:spcBef>
              <a:buClrTx/>
              <a:buFontTx/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Scanner input = new Scanner(System.in);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System.out.print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("Enter the hour: ");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hourPart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input.nextInt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System.out.print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("Enter the minute: ");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minPart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input.nextInt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285750" indent="-285750">
              <a:spcBef>
                <a:spcPct val="0"/>
              </a:spcBef>
              <a:buClrTx/>
              <a:buSzTx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read in text, we have the following two methods:</a:t>
            </a:r>
          </a:p>
          <a:p>
            <a:pPr marL="255588" lvl="1" indent="0">
              <a:spcBef>
                <a:spcPct val="0"/>
              </a:spcBef>
              <a:buClrTx/>
              <a:buFontTx/>
              <a:buChar char="•"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next()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which reads text up to whitespace </a:t>
            </a:r>
          </a:p>
          <a:p>
            <a:pPr marL="255588" lvl="1" indent="0">
              <a:spcBef>
                <a:spcPct val="0"/>
              </a:spcBef>
              <a:buClrTx/>
              <a:buFontTx/>
              <a:buChar char="•"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nextLine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which reads text up to a line break (like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getline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C++)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8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Displaying Text with </a:t>
            </a:r>
            <a:r>
              <a:rPr lang="en-US" smtClean="0">
                <a:solidFill>
                  <a:srgbClr val="3380E6"/>
                </a:solidFill>
                <a:latin typeface="Lucida Console"/>
              </a:rPr>
              <a:t>printf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 </a:t>
            </a:r>
          </a:p>
        </p:txBody>
      </p:sp>
      <p:sp>
        <p:nvSpPr>
          <p:cNvPr id="491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300">
                <a:solidFill>
                  <a:srgbClr val="0000FF"/>
                </a:solidFill>
                <a:latin typeface="LucidaSansTypewriter" pitchFamily="49" charset="0"/>
              </a:rPr>
              <a:t>System.out.printf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solidFill>
                  <a:srgbClr val="000000"/>
                </a:solidFill>
                <a:latin typeface="Lucida Console" panose="020B0609040504020204" pitchFamily="49" charset="0"/>
              </a:rPr>
              <a:t>f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means “formatted”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displays formatted data</a:t>
            </a:r>
          </a:p>
          <a:p>
            <a:pPr eaLnBrk="1" hangingPunct="1">
              <a:lnSpc>
                <a:spcPct val="80000"/>
              </a:lnSpc>
            </a:pP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Multiple method arguments are placed in a </a:t>
            </a:r>
            <a:r>
              <a:rPr lang="en-US" sz="2300">
                <a:solidFill>
                  <a:srgbClr val="0000FF"/>
                </a:solidFill>
                <a:latin typeface="Times New Roman" panose="02020603050405020304" pitchFamily="18" charset="0"/>
              </a:rPr>
              <a:t>comma-separated list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Java allows large statements to be split over many lines.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Cannot split a statement in the middle of an identifier or string.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Method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printf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’s first argument is a </a:t>
            </a:r>
            <a:r>
              <a:rPr lang="en-US" sz="2300">
                <a:solidFill>
                  <a:srgbClr val="0000FF"/>
                </a:solidFill>
                <a:latin typeface="Times New Roman" panose="02020603050405020304" pitchFamily="18" charset="0"/>
              </a:rPr>
              <a:t>format string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May consist of </a:t>
            </a: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fixed text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format specifiers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Fixed text is output as it would be by </a:t>
            </a:r>
            <a:r>
              <a:rPr lang="en-US" sz="2000">
                <a:solidFill>
                  <a:srgbClr val="000000"/>
                </a:solidFill>
                <a:latin typeface="Lucida Console" panose="020B0609040504020204" pitchFamily="49" charset="0"/>
              </a:rPr>
              <a:t>print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or </a:t>
            </a:r>
            <a:r>
              <a:rPr lang="en-US" sz="2000">
                <a:solidFill>
                  <a:srgbClr val="000000"/>
                </a:solidFill>
                <a:latin typeface="Lucida Console" panose="020B0609040504020204" pitchFamily="49" charset="0"/>
              </a:rPr>
              <a:t>println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Each format specifier is a placeholder for a value and specifies the type of data to output.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Format specifiers begin with a percent sign (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) and are followed by a character that represents the data type. </a:t>
            </a:r>
          </a:p>
          <a:p>
            <a:pPr eaLnBrk="1" hangingPunct="1">
              <a:lnSpc>
                <a:spcPct val="80000"/>
              </a:lnSpc>
            </a:pP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Format specifier </a:t>
            </a:r>
            <a:r>
              <a:rPr lang="en-US" sz="2300">
                <a:solidFill>
                  <a:srgbClr val="0000FF"/>
                </a:solidFill>
                <a:latin typeface="LucidaSansTypewriter" pitchFamily="49" charset="0"/>
              </a:rPr>
              <a:t>%s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is a placeholder for a string.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90162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2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3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4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5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6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7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8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19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20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2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0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5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6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7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8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9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0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5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6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7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8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9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0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5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6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7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8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9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0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5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6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7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8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9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0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5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6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7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8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9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0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5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6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7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8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9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0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5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6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7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8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9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8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80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8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8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8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8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85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86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87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88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9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1824</Words>
  <Application>Microsoft Office PowerPoint</Application>
  <PresentationFormat>Widescreen</PresentationFormat>
  <Paragraphs>183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22</vt:i4>
      </vt:variant>
      <vt:variant>
        <vt:lpstr>Slide Titles</vt:lpstr>
      </vt:variant>
      <vt:variant>
        <vt:i4>31</vt:i4>
      </vt:variant>
    </vt:vector>
  </HeadingPairs>
  <TitlesOfParts>
    <vt:vector size="67" baseType="lpstr">
      <vt:lpstr>AGaramond</vt:lpstr>
      <vt:lpstr>Arial</vt:lpstr>
      <vt:lpstr>Arial Unicode MS</vt:lpstr>
      <vt:lpstr>Calibri</vt:lpstr>
      <vt:lpstr>Courier New</vt:lpstr>
      <vt:lpstr>Goudy Sans Medium</vt:lpstr>
      <vt:lpstr>Lucida Console</vt:lpstr>
      <vt:lpstr>Lucida Sans Unicode</vt:lpstr>
      <vt:lpstr>LucidaSansTypewriter</vt:lpstr>
      <vt:lpstr>Times New Roman</vt:lpstr>
      <vt:lpstr>Verdana</vt:lpstr>
      <vt:lpstr>Wingdings</vt:lpstr>
      <vt:lpstr>Wingdings 2</vt:lpstr>
      <vt:lpstr>Wingdings 3</vt:lpstr>
      <vt:lpstr>Concourse</vt:lpstr>
      <vt:lpstr>1_Concourse</vt:lpstr>
      <vt:lpstr>2_Concourse</vt:lpstr>
      <vt:lpstr>3_Concourse</vt:lpstr>
      <vt:lpstr>4_Concourse</vt:lpstr>
      <vt:lpstr>5_Concourse</vt:lpstr>
      <vt:lpstr>6_Concourse</vt:lpstr>
      <vt:lpstr>7_Concourse</vt:lpstr>
      <vt:lpstr>8_Concourse</vt:lpstr>
      <vt:lpstr>9_Concourse</vt:lpstr>
      <vt:lpstr>10_Concourse</vt:lpstr>
      <vt:lpstr>11_Concourse</vt:lpstr>
      <vt:lpstr>12_Concourse</vt:lpstr>
      <vt:lpstr>13_Concourse</vt:lpstr>
      <vt:lpstr>14_Concourse</vt:lpstr>
      <vt:lpstr>15_Concourse</vt:lpstr>
      <vt:lpstr>16_Concourse</vt:lpstr>
      <vt:lpstr>17_Concourse</vt:lpstr>
      <vt:lpstr>18_Concourse</vt:lpstr>
      <vt:lpstr>19_Concourse</vt:lpstr>
      <vt:lpstr>20_Concourse</vt:lpstr>
      <vt:lpstr>21_Concourse</vt:lpstr>
      <vt:lpstr>Python, C++ to Java Comparison Chapters 2-6</vt:lpstr>
      <vt:lpstr>PowerPoint Presentation</vt:lpstr>
      <vt:lpstr>2.2  Our First Program in Java: Printing a Line of Text (Cont.)</vt:lpstr>
      <vt:lpstr>2.2  Our First Program in Java: Printing a Line of Text (Cont.)</vt:lpstr>
      <vt:lpstr>PowerPoint Presentation</vt:lpstr>
      <vt:lpstr>PowerPoint Presentation</vt:lpstr>
      <vt:lpstr>PowerPoint Presentation</vt:lpstr>
      <vt:lpstr>2.4  Reading data from keyboard with Scanner</vt:lpstr>
      <vt:lpstr>2.4  Displaying Text with printf </vt:lpstr>
      <vt:lpstr>3.7  Floating-Point Numbers and Type double (Cont.)</vt:lpstr>
      <vt:lpstr>2.5  Another Application: Adding Integers (Cont.)</vt:lpstr>
      <vt:lpstr>3.5  Primitive Types vs. Reference Types</vt:lpstr>
      <vt:lpstr>3.6  Initializing Objects with Constructors</vt:lpstr>
      <vt:lpstr>3.6  Initializing Objects with Constructors (Cont.)</vt:lpstr>
      <vt:lpstr>PowerPoint Presentation</vt:lpstr>
      <vt:lpstr>PowerPoint Presentation</vt:lpstr>
      <vt:lpstr>5.6  switch Multiple-Selection Statement (Cont.)</vt:lpstr>
      <vt:lpstr>5.6  switch Multiple-Selection Statement (Cont.)</vt:lpstr>
      <vt:lpstr>6.3  static Methods, static Fields and Class Math </vt:lpstr>
      <vt:lpstr>PowerPoint Presentation</vt:lpstr>
      <vt:lpstr>PowerPoint Presentation</vt:lpstr>
      <vt:lpstr>PowerPoint Presentation</vt:lpstr>
      <vt:lpstr>6.3  static Methods, static Fields and Class Math (Cont.)</vt:lpstr>
      <vt:lpstr>6.3  static Methods, static Fields and Class Math (Cont.)</vt:lpstr>
      <vt:lpstr>6.5  Notes on Declaring and Using Methods (Cont.)</vt:lpstr>
      <vt:lpstr>6.3  static Methods, static Fields and Class Math (Cont.)</vt:lpstr>
      <vt:lpstr>6.4  Declaring Methods with Multiple Parameters (Cont.)</vt:lpstr>
      <vt:lpstr>6.8  Java API Packages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to Java Comparison Chapters 2-5</dc:title>
  <dc:creator>Alan Verbanec</dc:creator>
  <cp:lastModifiedBy>Alan Verbanec</cp:lastModifiedBy>
  <cp:revision>14</cp:revision>
  <dcterms:created xsi:type="dcterms:W3CDTF">2014-01-06T19:16:23Z</dcterms:created>
  <dcterms:modified xsi:type="dcterms:W3CDTF">2018-02-28T23:18:12Z</dcterms:modified>
</cp:coreProperties>
</file>